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8"/>
  </p:notesMasterIdLst>
  <p:sldIdLst>
    <p:sldId id="267" r:id="rId5"/>
    <p:sldId id="257" r:id="rId6"/>
    <p:sldId id="256" r:id="rId7"/>
    <p:sldId id="259" r:id="rId8"/>
    <p:sldId id="260" r:id="rId9"/>
    <p:sldId id="261" r:id="rId10"/>
    <p:sldId id="262" r:id="rId11"/>
    <p:sldId id="265" r:id="rId12"/>
    <p:sldId id="266" r:id="rId13"/>
    <p:sldId id="274" r:id="rId14"/>
    <p:sldId id="268" r:id="rId15"/>
    <p:sldId id="269" r:id="rId16"/>
    <p:sldId id="270" r:id="rId17"/>
    <p:sldId id="287" r:id="rId18"/>
    <p:sldId id="289" r:id="rId19"/>
    <p:sldId id="290" r:id="rId20"/>
    <p:sldId id="281" r:id="rId21"/>
    <p:sldId id="284" r:id="rId22"/>
    <p:sldId id="282" r:id="rId23"/>
    <p:sldId id="263" r:id="rId24"/>
    <p:sldId id="276" r:id="rId25"/>
    <p:sldId id="279" r:id="rId26"/>
    <p:sldId id="286" r:id="rId27"/>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6FC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4370435-B656-41D1-ADC8-93F5B7B9FF2C}" v="99" dt="2022-01-18T14:05:47.282"/>
    <p1510:client id="{AE065196-7A66-4757-9962-03C3048D0BFF}" v="85" dt="2022-01-18T12:11:14.25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105" d="100"/>
          <a:sy n="105" d="100"/>
        </p:scale>
        <p:origin x="12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44C986-4879-4C5F-831D-9B40BA2CAD56}" type="datetimeFigureOut">
              <a:rPr lang="nb-NO" smtClean="0"/>
              <a:t>01.02.2024</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4789D3-445A-4E9E-B12E-0763CBF99707}" type="slidenum">
              <a:rPr lang="nb-NO" smtClean="0"/>
              <a:t>‹#›</a:t>
            </a:fld>
            <a:endParaRPr lang="nb-NO"/>
          </a:p>
        </p:txBody>
      </p:sp>
    </p:spTree>
    <p:extLst>
      <p:ext uri="{BB962C8B-B14F-4D97-AF65-F5344CB8AC3E}">
        <p14:creationId xmlns:p14="http://schemas.microsoft.com/office/powerpoint/2010/main" val="39448719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5"/>
          </p:nvPr>
        </p:nvSpPr>
        <p:spPr/>
        <p:txBody>
          <a:bodyPr/>
          <a:lstStyle/>
          <a:p>
            <a:fld id="{A64789D3-445A-4E9E-B12E-0763CBF99707}" type="slidenum">
              <a:rPr lang="nb-NO" smtClean="0"/>
              <a:t>16</a:t>
            </a:fld>
            <a:endParaRPr lang="nb-NO"/>
          </a:p>
        </p:txBody>
      </p:sp>
    </p:spTree>
    <p:extLst>
      <p:ext uri="{BB962C8B-B14F-4D97-AF65-F5344CB8AC3E}">
        <p14:creationId xmlns:p14="http://schemas.microsoft.com/office/powerpoint/2010/main" val="25207556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Skriv ned det som kommer frem, slik at man kan legge dette ut i etterkant.</a:t>
            </a:r>
          </a:p>
        </p:txBody>
      </p:sp>
      <p:sp>
        <p:nvSpPr>
          <p:cNvPr id="4" name="Plassholder for lysbildenummer 3"/>
          <p:cNvSpPr>
            <a:spLocks noGrp="1"/>
          </p:cNvSpPr>
          <p:nvPr>
            <p:ph type="sldNum" sz="quarter" idx="5"/>
          </p:nvPr>
        </p:nvSpPr>
        <p:spPr/>
        <p:txBody>
          <a:bodyPr/>
          <a:lstStyle/>
          <a:p>
            <a:fld id="{A64789D3-445A-4E9E-B12E-0763CBF99707}" type="slidenum">
              <a:rPr lang="nb-NO" smtClean="0"/>
              <a:t>21</a:t>
            </a:fld>
            <a:endParaRPr lang="nb-NO"/>
          </a:p>
        </p:txBody>
      </p:sp>
    </p:spTree>
    <p:extLst>
      <p:ext uri="{BB962C8B-B14F-4D97-AF65-F5344CB8AC3E}">
        <p14:creationId xmlns:p14="http://schemas.microsoft.com/office/powerpoint/2010/main" val="26317750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Denne er for de over 13</a:t>
            </a:r>
          </a:p>
        </p:txBody>
      </p:sp>
      <p:sp>
        <p:nvSpPr>
          <p:cNvPr id="4" name="Plassholder for lysbildenummer 3"/>
          <p:cNvSpPr>
            <a:spLocks noGrp="1"/>
          </p:cNvSpPr>
          <p:nvPr>
            <p:ph type="sldNum" sz="quarter" idx="5"/>
          </p:nvPr>
        </p:nvSpPr>
        <p:spPr/>
        <p:txBody>
          <a:bodyPr/>
          <a:lstStyle/>
          <a:p>
            <a:fld id="{A64789D3-445A-4E9E-B12E-0763CBF99707}" type="slidenum">
              <a:rPr lang="nb-NO" smtClean="0"/>
              <a:t>22</a:t>
            </a:fld>
            <a:endParaRPr lang="nb-NO"/>
          </a:p>
        </p:txBody>
      </p:sp>
    </p:spTree>
    <p:extLst>
      <p:ext uri="{BB962C8B-B14F-4D97-AF65-F5344CB8AC3E}">
        <p14:creationId xmlns:p14="http://schemas.microsoft.com/office/powerpoint/2010/main" val="30072278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8C888AB-7BA1-42A0-AD22-59BC21440268}"/>
              </a:ext>
            </a:extLst>
          </p:cNvPr>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p>
        </p:txBody>
      </p:sp>
      <p:sp>
        <p:nvSpPr>
          <p:cNvPr id="3" name="Undertittel 2">
            <a:extLst>
              <a:ext uri="{FF2B5EF4-FFF2-40B4-BE49-F238E27FC236}">
                <a16:creationId xmlns:a16="http://schemas.microsoft.com/office/drawing/2014/main" id="{F11D4507-F4F3-482F-8656-CD7D93ACA02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p>
        </p:txBody>
      </p:sp>
      <p:sp>
        <p:nvSpPr>
          <p:cNvPr id="4" name="Plassholder for dato 3">
            <a:extLst>
              <a:ext uri="{FF2B5EF4-FFF2-40B4-BE49-F238E27FC236}">
                <a16:creationId xmlns:a16="http://schemas.microsoft.com/office/drawing/2014/main" id="{B6CF0E29-B72C-4BAE-BDD9-331CCE57A25B}"/>
              </a:ext>
            </a:extLst>
          </p:cNvPr>
          <p:cNvSpPr>
            <a:spLocks noGrp="1"/>
          </p:cNvSpPr>
          <p:nvPr>
            <p:ph type="dt" sz="half" idx="10"/>
          </p:nvPr>
        </p:nvSpPr>
        <p:spPr/>
        <p:txBody>
          <a:bodyPr/>
          <a:lstStyle/>
          <a:p>
            <a:fld id="{74BE42C3-C381-4070-90B3-147E6A4E292D}" type="datetimeFigureOut">
              <a:rPr lang="nb-NO" smtClean="0"/>
              <a:t>01.02.2024</a:t>
            </a:fld>
            <a:endParaRPr lang="nb-NO"/>
          </a:p>
        </p:txBody>
      </p:sp>
      <p:sp>
        <p:nvSpPr>
          <p:cNvPr id="5" name="Plassholder for bunntekst 4">
            <a:extLst>
              <a:ext uri="{FF2B5EF4-FFF2-40B4-BE49-F238E27FC236}">
                <a16:creationId xmlns:a16="http://schemas.microsoft.com/office/drawing/2014/main" id="{D48E97C6-0AFB-4A5F-BE12-6C253369787E}"/>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BEE91C41-CE3A-4096-AE83-3204D127C320}"/>
              </a:ext>
            </a:extLst>
          </p:cNvPr>
          <p:cNvSpPr>
            <a:spLocks noGrp="1"/>
          </p:cNvSpPr>
          <p:nvPr>
            <p:ph type="sldNum" sz="quarter" idx="12"/>
          </p:nvPr>
        </p:nvSpPr>
        <p:spPr/>
        <p:txBody>
          <a:bodyPr/>
          <a:lstStyle/>
          <a:p>
            <a:fld id="{5E03E39B-C8EF-484E-80A0-B08F7BDA68BB}" type="slidenum">
              <a:rPr lang="nb-NO" smtClean="0"/>
              <a:t>‹#›</a:t>
            </a:fld>
            <a:endParaRPr lang="nb-NO"/>
          </a:p>
        </p:txBody>
      </p:sp>
    </p:spTree>
    <p:extLst>
      <p:ext uri="{BB962C8B-B14F-4D97-AF65-F5344CB8AC3E}">
        <p14:creationId xmlns:p14="http://schemas.microsoft.com/office/powerpoint/2010/main" val="38377534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D0038F7-6384-40E2-A932-FA74DA208029}"/>
              </a:ext>
            </a:extLst>
          </p:cNvPr>
          <p:cNvSpPr>
            <a:spLocks noGrp="1"/>
          </p:cNvSpPr>
          <p:nvPr>
            <p:ph type="title"/>
          </p:nvPr>
        </p:nvSpPr>
        <p:spPr/>
        <p:txBody>
          <a:bodyPr/>
          <a:lstStyle/>
          <a:p>
            <a:r>
              <a:rPr lang="nb-NO"/>
              <a:t>Klikk for å redigere tittelstil</a:t>
            </a:r>
          </a:p>
        </p:txBody>
      </p:sp>
      <p:sp>
        <p:nvSpPr>
          <p:cNvPr id="3" name="Plassholder for loddrett tekst 2">
            <a:extLst>
              <a:ext uri="{FF2B5EF4-FFF2-40B4-BE49-F238E27FC236}">
                <a16:creationId xmlns:a16="http://schemas.microsoft.com/office/drawing/2014/main" id="{DE5A38E7-A929-41FB-9563-BF940F274DA4}"/>
              </a:ext>
            </a:extLst>
          </p:cNvPr>
          <p:cNvSpPr>
            <a:spLocks noGrp="1"/>
          </p:cNvSpPr>
          <p:nvPr>
            <p:ph type="body" orient="vert" idx="1"/>
          </p:nvPr>
        </p:nvSpPr>
        <p:spPr/>
        <p:txBody>
          <a:bodyPr vert="eaVert"/>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2290635E-5127-4BC1-B137-AA66F592FD90}"/>
              </a:ext>
            </a:extLst>
          </p:cNvPr>
          <p:cNvSpPr>
            <a:spLocks noGrp="1"/>
          </p:cNvSpPr>
          <p:nvPr>
            <p:ph type="dt" sz="half" idx="10"/>
          </p:nvPr>
        </p:nvSpPr>
        <p:spPr/>
        <p:txBody>
          <a:bodyPr/>
          <a:lstStyle/>
          <a:p>
            <a:fld id="{74BE42C3-C381-4070-90B3-147E6A4E292D}" type="datetimeFigureOut">
              <a:rPr lang="nb-NO" smtClean="0"/>
              <a:t>01.02.2024</a:t>
            </a:fld>
            <a:endParaRPr lang="nb-NO"/>
          </a:p>
        </p:txBody>
      </p:sp>
      <p:sp>
        <p:nvSpPr>
          <p:cNvPr id="5" name="Plassholder for bunntekst 4">
            <a:extLst>
              <a:ext uri="{FF2B5EF4-FFF2-40B4-BE49-F238E27FC236}">
                <a16:creationId xmlns:a16="http://schemas.microsoft.com/office/drawing/2014/main" id="{C6181D04-502D-41F2-8913-5BE91B9EBD89}"/>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BB44AACB-FE09-4FE3-BCBB-6F77414D4F65}"/>
              </a:ext>
            </a:extLst>
          </p:cNvPr>
          <p:cNvSpPr>
            <a:spLocks noGrp="1"/>
          </p:cNvSpPr>
          <p:nvPr>
            <p:ph type="sldNum" sz="quarter" idx="12"/>
          </p:nvPr>
        </p:nvSpPr>
        <p:spPr/>
        <p:txBody>
          <a:bodyPr/>
          <a:lstStyle/>
          <a:p>
            <a:fld id="{5E03E39B-C8EF-484E-80A0-B08F7BDA68BB}" type="slidenum">
              <a:rPr lang="nb-NO" smtClean="0"/>
              <a:t>‹#›</a:t>
            </a:fld>
            <a:endParaRPr lang="nb-NO"/>
          </a:p>
        </p:txBody>
      </p:sp>
    </p:spTree>
    <p:extLst>
      <p:ext uri="{BB962C8B-B14F-4D97-AF65-F5344CB8AC3E}">
        <p14:creationId xmlns:p14="http://schemas.microsoft.com/office/powerpoint/2010/main" val="29332342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a:extLst>
              <a:ext uri="{FF2B5EF4-FFF2-40B4-BE49-F238E27FC236}">
                <a16:creationId xmlns:a16="http://schemas.microsoft.com/office/drawing/2014/main" id="{CD949095-2AED-415E-A04B-BB0CD768B9B4}"/>
              </a:ext>
            </a:extLst>
          </p:cNvPr>
          <p:cNvSpPr>
            <a:spLocks noGrp="1"/>
          </p:cNvSpPr>
          <p:nvPr>
            <p:ph type="title" orient="vert"/>
          </p:nvPr>
        </p:nvSpPr>
        <p:spPr>
          <a:xfrm>
            <a:off x="8724900" y="365125"/>
            <a:ext cx="2628900" cy="5811838"/>
          </a:xfrm>
        </p:spPr>
        <p:txBody>
          <a:bodyPr vert="eaVert"/>
          <a:lstStyle/>
          <a:p>
            <a:r>
              <a:rPr lang="nb-NO"/>
              <a:t>Klikk for å redigere tittelstil</a:t>
            </a:r>
          </a:p>
        </p:txBody>
      </p:sp>
      <p:sp>
        <p:nvSpPr>
          <p:cNvPr id="3" name="Plassholder for loddrett tekst 2">
            <a:extLst>
              <a:ext uri="{FF2B5EF4-FFF2-40B4-BE49-F238E27FC236}">
                <a16:creationId xmlns:a16="http://schemas.microsoft.com/office/drawing/2014/main" id="{ED5E680A-2E3B-416D-9282-6188CCB3D7A9}"/>
              </a:ext>
            </a:extLst>
          </p:cNvPr>
          <p:cNvSpPr>
            <a:spLocks noGrp="1"/>
          </p:cNvSpPr>
          <p:nvPr>
            <p:ph type="body" orient="vert" idx="1"/>
          </p:nvPr>
        </p:nvSpPr>
        <p:spPr>
          <a:xfrm>
            <a:off x="838200" y="365125"/>
            <a:ext cx="7734300" cy="5811838"/>
          </a:xfrm>
        </p:spPr>
        <p:txBody>
          <a:bodyPr vert="eaVert"/>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3C69812C-1B3C-45F9-BE49-CF15F730BFBB}"/>
              </a:ext>
            </a:extLst>
          </p:cNvPr>
          <p:cNvSpPr>
            <a:spLocks noGrp="1"/>
          </p:cNvSpPr>
          <p:nvPr>
            <p:ph type="dt" sz="half" idx="10"/>
          </p:nvPr>
        </p:nvSpPr>
        <p:spPr/>
        <p:txBody>
          <a:bodyPr/>
          <a:lstStyle/>
          <a:p>
            <a:fld id="{74BE42C3-C381-4070-90B3-147E6A4E292D}" type="datetimeFigureOut">
              <a:rPr lang="nb-NO" smtClean="0"/>
              <a:t>01.02.2024</a:t>
            </a:fld>
            <a:endParaRPr lang="nb-NO"/>
          </a:p>
        </p:txBody>
      </p:sp>
      <p:sp>
        <p:nvSpPr>
          <p:cNvPr id="5" name="Plassholder for bunntekst 4">
            <a:extLst>
              <a:ext uri="{FF2B5EF4-FFF2-40B4-BE49-F238E27FC236}">
                <a16:creationId xmlns:a16="http://schemas.microsoft.com/office/drawing/2014/main" id="{672782A6-C729-4064-86D8-1B127A38B5FE}"/>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2FEFDA13-B760-409E-A32B-CB0DB101B980}"/>
              </a:ext>
            </a:extLst>
          </p:cNvPr>
          <p:cNvSpPr>
            <a:spLocks noGrp="1"/>
          </p:cNvSpPr>
          <p:nvPr>
            <p:ph type="sldNum" sz="quarter" idx="12"/>
          </p:nvPr>
        </p:nvSpPr>
        <p:spPr/>
        <p:txBody>
          <a:bodyPr/>
          <a:lstStyle/>
          <a:p>
            <a:fld id="{5E03E39B-C8EF-484E-80A0-B08F7BDA68BB}" type="slidenum">
              <a:rPr lang="nb-NO" smtClean="0"/>
              <a:t>‹#›</a:t>
            </a:fld>
            <a:endParaRPr lang="nb-NO"/>
          </a:p>
        </p:txBody>
      </p:sp>
    </p:spTree>
    <p:extLst>
      <p:ext uri="{BB962C8B-B14F-4D97-AF65-F5344CB8AC3E}">
        <p14:creationId xmlns:p14="http://schemas.microsoft.com/office/powerpoint/2010/main" val="26165546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1E7D160-C55B-4E23-893E-F87F6ADFC4A0}"/>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C2440C31-133E-47B1-9D3E-D6308F0B17B5}"/>
              </a:ext>
            </a:extLst>
          </p:cNvPr>
          <p:cNvSpPr>
            <a:spLocks noGrp="1"/>
          </p:cNvSpPr>
          <p:nvPr>
            <p:ph idx="1"/>
          </p:nvPr>
        </p:nvSpPr>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2A7B81FA-B8D8-4181-AE8C-037278628CB8}"/>
              </a:ext>
            </a:extLst>
          </p:cNvPr>
          <p:cNvSpPr>
            <a:spLocks noGrp="1"/>
          </p:cNvSpPr>
          <p:nvPr>
            <p:ph type="dt" sz="half" idx="10"/>
          </p:nvPr>
        </p:nvSpPr>
        <p:spPr/>
        <p:txBody>
          <a:bodyPr/>
          <a:lstStyle/>
          <a:p>
            <a:fld id="{74BE42C3-C381-4070-90B3-147E6A4E292D}" type="datetimeFigureOut">
              <a:rPr lang="nb-NO" smtClean="0"/>
              <a:t>01.02.2024</a:t>
            </a:fld>
            <a:endParaRPr lang="nb-NO"/>
          </a:p>
        </p:txBody>
      </p:sp>
      <p:sp>
        <p:nvSpPr>
          <p:cNvPr id="5" name="Plassholder for bunntekst 4">
            <a:extLst>
              <a:ext uri="{FF2B5EF4-FFF2-40B4-BE49-F238E27FC236}">
                <a16:creationId xmlns:a16="http://schemas.microsoft.com/office/drawing/2014/main" id="{5167094F-182A-48E6-92A9-985BBBC7A488}"/>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8AC1CA62-2BA0-4C8E-84A7-788A5B69638F}"/>
              </a:ext>
            </a:extLst>
          </p:cNvPr>
          <p:cNvSpPr>
            <a:spLocks noGrp="1"/>
          </p:cNvSpPr>
          <p:nvPr>
            <p:ph type="sldNum" sz="quarter" idx="12"/>
          </p:nvPr>
        </p:nvSpPr>
        <p:spPr/>
        <p:txBody>
          <a:bodyPr/>
          <a:lstStyle/>
          <a:p>
            <a:fld id="{5E03E39B-C8EF-484E-80A0-B08F7BDA68BB}" type="slidenum">
              <a:rPr lang="nb-NO" smtClean="0"/>
              <a:t>‹#›</a:t>
            </a:fld>
            <a:endParaRPr lang="nb-NO"/>
          </a:p>
        </p:txBody>
      </p:sp>
    </p:spTree>
    <p:extLst>
      <p:ext uri="{BB962C8B-B14F-4D97-AF65-F5344CB8AC3E}">
        <p14:creationId xmlns:p14="http://schemas.microsoft.com/office/powerpoint/2010/main" val="792062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BA7799F-7AD2-4590-B559-EC38D09F6765}"/>
              </a:ext>
            </a:extLst>
          </p:cNvPr>
          <p:cNvSpPr>
            <a:spLocks noGrp="1"/>
          </p:cNvSpPr>
          <p:nvPr>
            <p:ph type="title"/>
          </p:nvPr>
        </p:nvSpPr>
        <p:spPr>
          <a:xfrm>
            <a:off x="831850" y="1709738"/>
            <a:ext cx="10515600" cy="2852737"/>
          </a:xfrm>
        </p:spPr>
        <p:txBody>
          <a:bodyPr anchor="b"/>
          <a:lstStyle>
            <a:lvl1pPr>
              <a:defRPr sz="6000"/>
            </a:lvl1pPr>
          </a:lstStyle>
          <a:p>
            <a:r>
              <a:rPr lang="nb-NO"/>
              <a:t>Klikk for å redigere tittelstil</a:t>
            </a:r>
          </a:p>
        </p:txBody>
      </p:sp>
      <p:sp>
        <p:nvSpPr>
          <p:cNvPr id="3" name="Plassholder for tekst 2">
            <a:extLst>
              <a:ext uri="{FF2B5EF4-FFF2-40B4-BE49-F238E27FC236}">
                <a16:creationId xmlns:a16="http://schemas.microsoft.com/office/drawing/2014/main" id="{89729DCE-351A-4D85-B94E-8AA77C22924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Rediger tekststiler i malen</a:t>
            </a:r>
          </a:p>
        </p:txBody>
      </p:sp>
      <p:sp>
        <p:nvSpPr>
          <p:cNvPr id="4" name="Plassholder for dato 3">
            <a:extLst>
              <a:ext uri="{FF2B5EF4-FFF2-40B4-BE49-F238E27FC236}">
                <a16:creationId xmlns:a16="http://schemas.microsoft.com/office/drawing/2014/main" id="{CB97797A-E802-4E04-94FA-22F0EA84240B}"/>
              </a:ext>
            </a:extLst>
          </p:cNvPr>
          <p:cNvSpPr>
            <a:spLocks noGrp="1"/>
          </p:cNvSpPr>
          <p:nvPr>
            <p:ph type="dt" sz="half" idx="10"/>
          </p:nvPr>
        </p:nvSpPr>
        <p:spPr/>
        <p:txBody>
          <a:bodyPr/>
          <a:lstStyle/>
          <a:p>
            <a:fld id="{74BE42C3-C381-4070-90B3-147E6A4E292D}" type="datetimeFigureOut">
              <a:rPr lang="nb-NO" smtClean="0"/>
              <a:t>01.02.2024</a:t>
            </a:fld>
            <a:endParaRPr lang="nb-NO"/>
          </a:p>
        </p:txBody>
      </p:sp>
      <p:sp>
        <p:nvSpPr>
          <p:cNvPr id="5" name="Plassholder for bunntekst 4">
            <a:extLst>
              <a:ext uri="{FF2B5EF4-FFF2-40B4-BE49-F238E27FC236}">
                <a16:creationId xmlns:a16="http://schemas.microsoft.com/office/drawing/2014/main" id="{3EEE9ED4-8947-439C-A161-BDE48F992BBD}"/>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0F85F22A-5158-4B7C-9541-44838DB1D6D3}"/>
              </a:ext>
            </a:extLst>
          </p:cNvPr>
          <p:cNvSpPr>
            <a:spLocks noGrp="1"/>
          </p:cNvSpPr>
          <p:nvPr>
            <p:ph type="sldNum" sz="quarter" idx="12"/>
          </p:nvPr>
        </p:nvSpPr>
        <p:spPr/>
        <p:txBody>
          <a:bodyPr/>
          <a:lstStyle/>
          <a:p>
            <a:fld id="{5E03E39B-C8EF-484E-80A0-B08F7BDA68BB}" type="slidenum">
              <a:rPr lang="nb-NO" smtClean="0"/>
              <a:t>‹#›</a:t>
            </a:fld>
            <a:endParaRPr lang="nb-NO"/>
          </a:p>
        </p:txBody>
      </p:sp>
    </p:spTree>
    <p:extLst>
      <p:ext uri="{BB962C8B-B14F-4D97-AF65-F5344CB8AC3E}">
        <p14:creationId xmlns:p14="http://schemas.microsoft.com/office/powerpoint/2010/main" val="2047069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8BD21F3-473A-418C-A7C4-7691E53DF2AE}"/>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4A6255D2-8CA4-4237-BC77-2CFCD18F1F68}"/>
              </a:ext>
            </a:extLst>
          </p:cNvPr>
          <p:cNvSpPr>
            <a:spLocks noGrp="1"/>
          </p:cNvSpPr>
          <p:nvPr>
            <p:ph sz="half" idx="1"/>
          </p:nvPr>
        </p:nvSpPr>
        <p:spPr>
          <a:xfrm>
            <a:off x="838200" y="1825625"/>
            <a:ext cx="5181600" cy="435133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8A503779-D223-4A42-A64A-581711C1A92C}"/>
              </a:ext>
            </a:extLst>
          </p:cNvPr>
          <p:cNvSpPr>
            <a:spLocks noGrp="1"/>
          </p:cNvSpPr>
          <p:nvPr>
            <p:ph sz="half" idx="2"/>
          </p:nvPr>
        </p:nvSpPr>
        <p:spPr>
          <a:xfrm>
            <a:off x="6172200" y="1825625"/>
            <a:ext cx="5181600" cy="435133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a:extLst>
              <a:ext uri="{FF2B5EF4-FFF2-40B4-BE49-F238E27FC236}">
                <a16:creationId xmlns:a16="http://schemas.microsoft.com/office/drawing/2014/main" id="{A3BC7DAD-B3F0-4FBB-9B1E-672F2C2DC849}"/>
              </a:ext>
            </a:extLst>
          </p:cNvPr>
          <p:cNvSpPr>
            <a:spLocks noGrp="1"/>
          </p:cNvSpPr>
          <p:nvPr>
            <p:ph type="dt" sz="half" idx="10"/>
          </p:nvPr>
        </p:nvSpPr>
        <p:spPr/>
        <p:txBody>
          <a:bodyPr/>
          <a:lstStyle/>
          <a:p>
            <a:fld id="{74BE42C3-C381-4070-90B3-147E6A4E292D}" type="datetimeFigureOut">
              <a:rPr lang="nb-NO" smtClean="0"/>
              <a:t>01.02.2024</a:t>
            </a:fld>
            <a:endParaRPr lang="nb-NO"/>
          </a:p>
        </p:txBody>
      </p:sp>
      <p:sp>
        <p:nvSpPr>
          <p:cNvPr id="6" name="Plassholder for bunntekst 5">
            <a:extLst>
              <a:ext uri="{FF2B5EF4-FFF2-40B4-BE49-F238E27FC236}">
                <a16:creationId xmlns:a16="http://schemas.microsoft.com/office/drawing/2014/main" id="{AC5C624C-64CC-4F21-A316-4A4539BA72D7}"/>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47E33976-13F8-4513-B3CF-1125F32D5823}"/>
              </a:ext>
            </a:extLst>
          </p:cNvPr>
          <p:cNvSpPr>
            <a:spLocks noGrp="1"/>
          </p:cNvSpPr>
          <p:nvPr>
            <p:ph type="sldNum" sz="quarter" idx="12"/>
          </p:nvPr>
        </p:nvSpPr>
        <p:spPr/>
        <p:txBody>
          <a:bodyPr/>
          <a:lstStyle/>
          <a:p>
            <a:fld id="{5E03E39B-C8EF-484E-80A0-B08F7BDA68BB}" type="slidenum">
              <a:rPr lang="nb-NO" smtClean="0"/>
              <a:t>‹#›</a:t>
            </a:fld>
            <a:endParaRPr lang="nb-NO"/>
          </a:p>
        </p:txBody>
      </p:sp>
    </p:spTree>
    <p:extLst>
      <p:ext uri="{BB962C8B-B14F-4D97-AF65-F5344CB8AC3E}">
        <p14:creationId xmlns:p14="http://schemas.microsoft.com/office/powerpoint/2010/main" val="25838763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409E525-0789-4976-ACE2-1EB8B6F6217A}"/>
              </a:ext>
            </a:extLst>
          </p:cNvPr>
          <p:cNvSpPr>
            <a:spLocks noGrp="1"/>
          </p:cNvSpPr>
          <p:nvPr>
            <p:ph type="title"/>
          </p:nvPr>
        </p:nvSpPr>
        <p:spPr>
          <a:xfrm>
            <a:off x="839788" y="365125"/>
            <a:ext cx="10515600" cy="1325563"/>
          </a:xfrm>
        </p:spPr>
        <p:txBody>
          <a:bodyPr/>
          <a:lstStyle/>
          <a:p>
            <a:r>
              <a:rPr lang="nb-NO"/>
              <a:t>Klikk for å redigere tittelstil</a:t>
            </a:r>
          </a:p>
        </p:txBody>
      </p:sp>
      <p:sp>
        <p:nvSpPr>
          <p:cNvPr id="3" name="Plassholder for tekst 2">
            <a:extLst>
              <a:ext uri="{FF2B5EF4-FFF2-40B4-BE49-F238E27FC236}">
                <a16:creationId xmlns:a16="http://schemas.microsoft.com/office/drawing/2014/main" id="{1B413C16-3E0B-4844-8B61-C9C5AA6976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Rediger tekststiler i malen</a:t>
            </a:r>
          </a:p>
        </p:txBody>
      </p:sp>
      <p:sp>
        <p:nvSpPr>
          <p:cNvPr id="4" name="Plassholder for innhold 3">
            <a:extLst>
              <a:ext uri="{FF2B5EF4-FFF2-40B4-BE49-F238E27FC236}">
                <a16:creationId xmlns:a16="http://schemas.microsoft.com/office/drawing/2014/main" id="{3DB2D75C-D2E5-4424-AE4A-F9596839542B}"/>
              </a:ext>
            </a:extLst>
          </p:cNvPr>
          <p:cNvSpPr>
            <a:spLocks noGrp="1"/>
          </p:cNvSpPr>
          <p:nvPr>
            <p:ph sz="half" idx="2"/>
          </p:nvPr>
        </p:nvSpPr>
        <p:spPr>
          <a:xfrm>
            <a:off x="839788" y="2505075"/>
            <a:ext cx="5157787" cy="368458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a:extLst>
              <a:ext uri="{FF2B5EF4-FFF2-40B4-BE49-F238E27FC236}">
                <a16:creationId xmlns:a16="http://schemas.microsoft.com/office/drawing/2014/main" id="{1E20EADD-5AFC-4DD9-A7E6-D5EB6FD3D25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Rediger tekststiler i malen</a:t>
            </a:r>
          </a:p>
        </p:txBody>
      </p:sp>
      <p:sp>
        <p:nvSpPr>
          <p:cNvPr id="6" name="Plassholder for innhold 5">
            <a:extLst>
              <a:ext uri="{FF2B5EF4-FFF2-40B4-BE49-F238E27FC236}">
                <a16:creationId xmlns:a16="http://schemas.microsoft.com/office/drawing/2014/main" id="{E642A394-8711-42AD-BC43-BF99A0E1688A}"/>
              </a:ext>
            </a:extLst>
          </p:cNvPr>
          <p:cNvSpPr>
            <a:spLocks noGrp="1"/>
          </p:cNvSpPr>
          <p:nvPr>
            <p:ph sz="quarter" idx="4"/>
          </p:nvPr>
        </p:nvSpPr>
        <p:spPr>
          <a:xfrm>
            <a:off x="6172200" y="2505075"/>
            <a:ext cx="5183188" cy="368458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a:extLst>
              <a:ext uri="{FF2B5EF4-FFF2-40B4-BE49-F238E27FC236}">
                <a16:creationId xmlns:a16="http://schemas.microsoft.com/office/drawing/2014/main" id="{A28AF2A2-CF1F-4E48-8246-BFD623E29D6F}"/>
              </a:ext>
            </a:extLst>
          </p:cNvPr>
          <p:cNvSpPr>
            <a:spLocks noGrp="1"/>
          </p:cNvSpPr>
          <p:nvPr>
            <p:ph type="dt" sz="half" idx="10"/>
          </p:nvPr>
        </p:nvSpPr>
        <p:spPr/>
        <p:txBody>
          <a:bodyPr/>
          <a:lstStyle/>
          <a:p>
            <a:fld id="{74BE42C3-C381-4070-90B3-147E6A4E292D}" type="datetimeFigureOut">
              <a:rPr lang="nb-NO" smtClean="0"/>
              <a:t>01.02.2024</a:t>
            </a:fld>
            <a:endParaRPr lang="nb-NO"/>
          </a:p>
        </p:txBody>
      </p:sp>
      <p:sp>
        <p:nvSpPr>
          <p:cNvPr id="8" name="Plassholder for bunntekst 7">
            <a:extLst>
              <a:ext uri="{FF2B5EF4-FFF2-40B4-BE49-F238E27FC236}">
                <a16:creationId xmlns:a16="http://schemas.microsoft.com/office/drawing/2014/main" id="{5689BE4F-6FC9-4A6A-A912-567B005B1347}"/>
              </a:ext>
            </a:extLst>
          </p:cNvPr>
          <p:cNvSpPr>
            <a:spLocks noGrp="1"/>
          </p:cNvSpPr>
          <p:nvPr>
            <p:ph type="ftr" sz="quarter" idx="11"/>
          </p:nvPr>
        </p:nvSpPr>
        <p:spPr/>
        <p:txBody>
          <a:bodyPr/>
          <a:lstStyle/>
          <a:p>
            <a:endParaRPr lang="nb-NO"/>
          </a:p>
        </p:txBody>
      </p:sp>
      <p:sp>
        <p:nvSpPr>
          <p:cNvPr id="9" name="Plassholder for lysbildenummer 8">
            <a:extLst>
              <a:ext uri="{FF2B5EF4-FFF2-40B4-BE49-F238E27FC236}">
                <a16:creationId xmlns:a16="http://schemas.microsoft.com/office/drawing/2014/main" id="{1F02F8E7-6A22-4CBB-AEEE-A485715686BE}"/>
              </a:ext>
            </a:extLst>
          </p:cNvPr>
          <p:cNvSpPr>
            <a:spLocks noGrp="1"/>
          </p:cNvSpPr>
          <p:nvPr>
            <p:ph type="sldNum" sz="quarter" idx="12"/>
          </p:nvPr>
        </p:nvSpPr>
        <p:spPr/>
        <p:txBody>
          <a:bodyPr/>
          <a:lstStyle/>
          <a:p>
            <a:fld id="{5E03E39B-C8EF-484E-80A0-B08F7BDA68BB}" type="slidenum">
              <a:rPr lang="nb-NO" smtClean="0"/>
              <a:t>‹#›</a:t>
            </a:fld>
            <a:endParaRPr lang="nb-NO"/>
          </a:p>
        </p:txBody>
      </p:sp>
    </p:spTree>
    <p:extLst>
      <p:ext uri="{BB962C8B-B14F-4D97-AF65-F5344CB8AC3E}">
        <p14:creationId xmlns:p14="http://schemas.microsoft.com/office/powerpoint/2010/main" val="16456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56C6F25-CDED-4AFB-AE09-D0CFDD806CF8}"/>
              </a:ext>
            </a:extLst>
          </p:cNvPr>
          <p:cNvSpPr>
            <a:spLocks noGrp="1"/>
          </p:cNvSpPr>
          <p:nvPr>
            <p:ph type="title"/>
          </p:nvPr>
        </p:nvSpPr>
        <p:spPr/>
        <p:txBody>
          <a:bodyPr/>
          <a:lstStyle/>
          <a:p>
            <a:r>
              <a:rPr lang="nb-NO"/>
              <a:t>Klikk for å redigere tittelstil</a:t>
            </a:r>
          </a:p>
        </p:txBody>
      </p:sp>
      <p:sp>
        <p:nvSpPr>
          <p:cNvPr id="3" name="Plassholder for dato 2">
            <a:extLst>
              <a:ext uri="{FF2B5EF4-FFF2-40B4-BE49-F238E27FC236}">
                <a16:creationId xmlns:a16="http://schemas.microsoft.com/office/drawing/2014/main" id="{E5F45B72-C6D3-4780-9404-5C22314273F0}"/>
              </a:ext>
            </a:extLst>
          </p:cNvPr>
          <p:cNvSpPr>
            <a:spLocks noGrp="1"/>
          </p:cNvSpPr>
          <p:nvPr>
            <p:ph type="dt" sz="half" idx="10"/>
          </p:nvPr>
        </p:nvSpPr>
        <p:spPr/>
        <p:txBody>
          <a:bodyPr/>
          <a:lstStyle/>
          <a:p>
            <a:fld id="{74BE42C3-C381-4070-90B3-147E6A4E292D}" type="datetimeFigureOut">
              <a:rPr lang="nb-NO" smtClean="0"/>
              <a:t>01.02.2024</a:t>
            </a:fld>
            <a:endParaRPr lang="nb-NO"/>
          </a:p>
        </p:txBody>
      </p:sp>
      <p:sp>
        <p:nvSpPr>
          <p:cNvPr id="4" name="Plassholder for bunntekst 3">
            <a:extLst>
              <a:ext uri="{FF2B5EF4-FFF2-40B4-BE49-F238E27FC236}">
                <a16:creationId xmlns:a16="http://schemas.microsoft.com/office/drawing/2014/main" id="{3C4D075C-8BEF-487A-85F6-42C602E664A2}"/>
              </a:ext>
            </a:extLst>
          </p:cNvPr>
          <p:cNvSpPr>
            <a:spLocks noGrp="1"/>
          </p:cNvSpPr>
          <p:nvPr>
            <p:ph type="ftr" sz="quarter" idx="11"/>
          </p:nvPr>
        </p:nvSpPr>
        <p:spPr/>
        <p:txBody>
          <a:bodyPr/>
          <a:lstStyle/>
          <a:p>
            <a:endParaRPr lang="nb-NO"/>
          </a:p>
        </p:txBody>
      </p:sp>
      <p:sp>
        <p:nvSpPr>
          <p:cNvPr id="5" name="Plassholder for lysbildenummer 4">
            <a:extLst>
              <a:ext uri="{FF2B5EF4-FFF2-40B4-BE49-F238E27FC236}">
                <a16:creationId xmlns:a16="http://schemas.microsoft.com/office/drawing/2014/main" id="{BA1E127F-E9EF-4F14-9E83-73586EEC7DE1}"/>
              </a:ext>
            </a:extLst>
          </p:cNvPr>
          <p:cNvSpPr>
            <a:spLocks noGrp="1"/>
          </p:cNvSpPr>
          <p:nvPr>
            <p:ph type="sldNum" sz="quarter" idx="12"/>
          </p:nvPr>
        </p:nvSpPr>
        <p:spPr/>
        <p:txBody>
          <a:bodyPr/>
          <a:lstStyle/>
          <a:p>
            <a:fld id="{5E03E39B-C8EF-484E-80A0-B08F7BDA68BB}" type="slidenum">
              <a:rPr lang="nb-NO" smtClean="0"/>
              <a:t>‹#›</a:t>
            </a:fld>
            <a:endParaRPr lang="nb-NO"/>
          </a:p>
        </p:txBody>
      </p:sp>
    </p:spTree>
    <p:extLst>
      <p:ext uri="{BB962C8B-B14F-4D97-AF65-F5344CB8AC3E}">
        <p14:creationId xmlns:p14="http://schemas.microsoft.com/office/powerpoint/2010/main" val="3234877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6DD38534-CD43-442C-8BB9-902D3A40F375}"/>
              </a:ext>
            </a:extLst>
          </p:cNvPr>
          <p:cNvSpPr>
            <a:spLocks noGrp="1"/>
          </p:cNvSpPr>
          <p:nvPr>
            <p:ph type="dt" sz="half" idx="10"/>
          </p:nvPr>
        </p:nvSpPr>
        <p:spPr/>
        <p:txBody>
          <a:bodyPr/>
          <a:lstStyle/>
          <a:p>
            <a:fld id="{74BE42C3-C381-4070-90B3-147E6A4E292D}" type="datetimeFigureOut">
              <a:rPr lang="nb-NO" smtClean="0"/>
              <a:t>01.02.2024</a:t>
            </a:fld>
            <a:endParaRPr lang="nb-NO"/>
          </a:p>
        </p:txBody>
      </p:sp>
      <p:sp>
        <p:nvSpPr>
          <p:cNvPr id="3" name="Plassholder for bunntekst 2">
            <a:extLst>
              <a:ext uri="{FF2B5EF4-FFF2-40B4-BE49-F238E27FC236}">
                <a16:creationId xmlns:a16="http://schemas.microsoft.com/office/drawing/2014/main" id="{4750B0C3-0D78-41D1-BBC8-3B95CBA4FE60}"/>
              </a:ext>
            </a:extLst>
          </p:cNvPr>
          <p:cNvSpPr>
            <a:spLocks noGrp="1"/>
          </p:cNvSpPr>
          <p:nvPr>
            <p:ph type="ftr" sz="quarter" idx="11"/>
          </p:nvPr>
        </p:nvSpPr>
        <p:spPr/>
        <p:txBody>
          <a:bodyPr/>
          <a:lstStyle/>
          <a:p>
            <a:endParaRPr lang="nb-NO"/>
          </a:p>
        </p:txBody>
      </p:sp>
      <p:sp>
        <p:nvSpPr>
          <p:cNvPr id="4" name="Plassholder for lysbildenummer 3">
            <a:extLst>
              <a:ext uri="{FF2B5EF4-FFF2-40B4-BE49-F238E27FC236}">
                <a16:creationId xmlns:a16="http://schemas.microsoft.com/office/drawing/2014/main" id="{5506ED16-48F9-44A7-864E-0828E5F1DE26}"/>
              </a:ext>
            </a:extLst>
          </p:cNvPr>
          <p:cNvSpPr>
            <a:spLocks noGrp="1"/>
          </p:cNvSpPr>
          <p:nvPr>
            <p:ph type="sldNum" sz="quarter" idx="12"/>
          </p:nvPr>
        </p:nvSpPr>
        <p:spPr/>
        <p:txBody>
          <a:bodyPr/>
          <a:lstStyle/>
          <a:p>
            <a:fld id="{5E03E39B-C8EF-484E-80A0-B08F7BDA68BB}" type="slidenum">
              <a:rPr lang="nb-NO" smtClean="0"/>
              <a:t>‹#›</a:t>
            </a:fld>
            <a:endParaRPr lang="nb-NO"/>
          </a:p>
        </p:txBody>
      </p:sp>
    </p:spTree>
    <p:extLst>
      <p:ext uri="{BB962C8B-B14F-4D97-AF65-F5344CB8AC3E}">
        <p14:creationId xmlns:p14="http://schemas.microsoft.com/office/powerpoint/2010/main" val="3867193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A1AC784-EA10-4B29-B9E8-07ED5F0F7CCA}"/>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innhold 2">
            <a:extLst>
              <a:ext uri="{FF2B5EF4-FFF2-40B4-BE49-F238E27FC236}">
                <a16:creationId xmlns:a16="http://schemas.microsoft.com/office/drawing/2014/main" id="{D5A3E996-FF6A-4E14-8C6E-AE892214C81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a:extLst>
              <a:ext uri="{FF2B5EF4-FFF2-40B4-BE49-F238E27FC236}">
                <a16:creationId xmlns:a16="http://schemas.microsoft.com/office/drawing/2014/main" id="{4425214E-18F0-48F4-9CFB-AA33D83603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Rediger tekststiler i malen</a:t>
            </a:r>
          </a:p>
        </p:txBody>
      </p:sp>
      <p:sp>
        <p:nvSpPr>
          <p:cNvPr id="5" name="Plassholder for dato 4">
            <a:extLst>
              <a:ext uri="{FF2B5EF4-FFF2-40B4-BE49-F238E27FC236}">
                <a16:creationId xmlns:a16="http://schemas.microsoft.com/office/drawing/2014/main" id="{BFC53C2B-6511-482B-9E89-FD73A3262504}"/>
              </a:ext>
            </a:extLst>
          </p:cNvPr>
          <p:cNvSpPr>
            <a:spLocks noGrp="1"/>
          </p:cNvSpPr>
          <p:nvPr>
            <p:ph type="dt" sz="half" idx="10"/>
          </p:nvPr>
        </p:nvSpPr>
        <p:spPr/>
        <p:txBody>
          <a:bodyPr/>
          <a:lstStyle/>
          <a:p>
            <a:fld id="{74BE42C3-C381-4070-90B3-147E6A4E292D}" type="datetimeFigureOut">
              <a:rPr lang="nb-NO" smtClean="0"/>
              <a:t>01.02.2024</a:t>
            </a:fld>
            <a:endParaRPr lang="nb-NO"/>
          </a:p>
        </p:txBody>
      </p:sp>
      <p:sp>
        <p:nvSpPr>
          <p:cNvPr id="6" name="Plassholder for bunntekst 5">
            <a:extLst>
              <a:ext uri="{FF2B5EF4-FFF2-40B4-BE49-F238E27FC236}">
                <a16:creationId xmlns:a16="http://schemas.microsoft.com/office/drawing/2014/main" id="{DD992EF7-6BAB-49D1-8B5D-F51012790DE7}"/>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A69D7817-F752-4FA7-A235-A1FD51A1AFC3}"/>
              </a:ext>
            </a:extLst>
          </p:cNvPr>
          <p:cNvSpPr>
            <a:spLocks noGrp="1"/>
          </p:cNvSpPr>
          <p:nvPr>
            <p:ph type="sldNum" sz="quarter" idx="12"/>
          </p:nvPr>
        </p:nvSpPr>
        <p:spPr/>
        <p:txBody>
          <a:bodyPr/>
          <a:lstStyle/>
          <a:p>
            <a:fld id="{5E03E39B-C8EF-484E-80A0-B08F7BDA68BB}" type="slidenum">
              <a:rPr lang="nb-NO" smtClean="0"/>
              <a:t>‹#›</a:t>
            </a:fld>
            <a:endParaRPr lang="nb-NO"/>
          </a:p>
        </p:txBody>
      </p:sp>
    </p:spTree>
    <p:extLst>
      <p:ext uri="{BB962C8B-B14F-4D97-AF65-F5344CB8AC3E}">
        <p14:creationId xmlns:p14="http://schemas.microsoft.com/office/powerpoint/2010/main" val="95678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D0F93EB-E899-4D05-B2DF-CAC6B8352810}"/>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bilde 2">
            <a:extLst>
              <a:ext uri="{FF2B5EF4-FFF2-40B4-BE49-F238E27FC236}">
                <a16:creationId xmlns:a16="http://schemas.microsoft.com/office/drawing/2014/main" id="{F602662E-BDE6-4DD4-AAF1-F9D9488F85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a:extLst>
              <a:ext uri="{FF2B5EF4-FFF2-40B4-BE49-F238E27FC236}">
                <a16:creationId xmlns:a16="http://schemas.microsoft.com/office/drawing/2014/main" id="{069E97AF-1A62-4345-BEE2-EE58074BFE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Rediger tekststiler i malen</a:t>
            </a:r>
          </a:p>
        </p:txBody>
      </p:sp>
      <p:sp>
        <p:nvSpPr>
          <p:cNvPr id="5" name="Plassholder for dato 4">
            <a:extLst>
              <a:ext uri="{FF2B5EF4-FFF2-40B4-BE49-F238E27FC236}">
                <a16:creationId xmlns:a16="http://schemas.microsoft.com/office/drawing/2014/main" id="{92E32762-AFAA-47F9-8E88-FA5B3A33BDC2}"/>
              </a:ext>
            </a:extLst>
          </p:cNvPr>
          <p:cNvSpPr>
            <a:spLocks noGrp="1"/>
          </p:cNvSpPr>
          <p:nvPr>
            <p:ph type="dt" sz="half" idx="10"/>
          </p:nvPr>
        </p:nvSpPr>
        <p:spPr/>
        <p:txBody>
          <a:bodyPr/>
          <a:lstStyle/>
          <a:p>
            <a:fld id="{74BE42C3-C381-4070-90B3-147E6A4E292D}" type="datetimeFigureOut">
              <a:rPr lang="nb-NO" smtClean="0"/>
              <a:t>01.02.2024</a:t>
            </a:fld>
            <a:endParaRPr lang="nb-NO"/>
          </a:p>
        </p:txBody>
      </p:sp>
      <p:sp>
        <p:nvSpPr>
          <p:cNvPr id="6" name="Plassholder for bunntekst 5">
            <a:extLst>
              <a:ext uri="{FF2B5EF4-FFF2-40B4-BE49-F238E27FC236}">
                <a16:creationId xmlns:a16="http://schemas.microsoft.com/office/drawing/2014/main" id="{141A6B49-ACE7-490A-8D84-1BFA3677A467}"/>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08AFD026-3725-43E0-9988-371A16A7FCBB}"/>
              </a:ext>
            </a:extLst>
          </p:cNvPr>
          <p:cNvSpPr>
            <a:spLocks noGrp="1"/>
          </p:cNvSpPr>
          <p:nvPr>
            <p:ph type="sldNum" sz="quarter" idx="12"/>
          </p:nvPr>
        </p:nvSpPr>
        <p:spPr/>
        <p:txBody>
          <a:bodyPr/>
          <a:lstStyle/>
          <a:p>
            <a:fld id="{5E03E39B-C8EF-484E-80A0-B08F7BDA68BB}" type="slidenum">
              <a:rPr lang="nb-NO" smtClean="0"/>
              <a:t>‹#›</a:t>
            </a:fld>
            <a:endParaRPr lang="nb-NO"/>
          </a:p>
        </p:txBody>
      </p:sp>
    </p:spTree>
    <p:extLst>
      <p:ext uri="{BB962C8B-B14F-4D97-AF65-F5344CB8AC3E}">
        <p14:creationId xmlns:p14="http://schemas.microsoft.com/office/powerpoint/2010/main" val="1420928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CEC2731C-968B-4254-9116-7E2C1517D42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a:extLst>
              <a:ext uri="{FF2B5EF4-FFF2-40B4-BE49-F238E27FC236}">
                <a16:creationId xmlns:a16="http://schemas.microsoft.com/office/drawing/2014/main" id="{05EEA165-5901-434D-AD11-4AAACB6732B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A949322E-BC0C-48DF-B158-53404EA0CB1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BE42C3-C381-4070-90B3-147E6A4E292D}" type="datetimeFigureOut">
              <a:rPr lang="nb-NO" smtClean="0"/>
              <a:t>01.02.2024</a:t>
            </a:fld>
            <a:endParaRPr lang="nb-NO"/>
          </a:p>
        </p:txBody>
      </p:sp>
      <p:sp>
        <p:nvSpPr>
          <p:cNvPr id="5" name="Plassholder for bunntekst 4">
            <a:extLst>
              <a:ext uri="{FF2B5EF4-FFF2-40B4-BE49-F238E27FC236}">
                <a16:creationId xmlns:a16="http://schemas.microsoft.com/office/drawing/2014/main" id="{7F308248-BAC4-463E-9FB7-CA6BD5A8725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a:extLst>
              <a:ext uri="{FF2B5EF4-FFF2-40B4-BE49-F238E27FC236}">
                <a16:creationId xmlns:a16="http://schemas.microsoft.com/office/drawing/2014/main" id="{049BF728-4B1A-4ACA-87F3-7EBA8495967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03E39B-C8EF-484E-80A0-B08F7BDA68BB}" type="slidenum">
              <a:rPr lang="nb-NO" smtClean="0"/>
              <a:t>‹#›</a:t>
            </a:fld>
            <a:endParaRPr lang="nb-NO"/>
          </a:p>
        </p:txBody>
      </p:sp>
    </p:spTree>
    <p:extLst>
      <p:ext uri="{BB962C8B-B14F-4D97-AF65-F5344CB8AC3E}">
        <p14:creationId xmlns:p14="http://schemas.microsoft.com/office/powerpoint/2010/main" val="27527485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s://spond.com/features/group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s://www.moldefk.no/om-klubben/bredde/breddeavdelingen/styringsdokumenter/klubbhandbok"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s://www.moldefk.no/om-klubben/bredde/trygghetsknappen"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2E83FB4-72FC-4532-884D-50D362F3FA81}"/>
              </a:ext>
            </a:extLst>
          </p:cNvPr>
          <p:cNvSpPr>
            <a:spLocks noGrp="1"/>
          </p:cNvSpPr>
          <p:nvPr>
            <p:ph type="ctrTitle"/>
          </p:nvPr>
        </p:nvSpPr>
        <p:spPr/>
        <p:txBody>
          <a:bodyPr/>
          <a:lstStyle/>
          <a:p>
            <a:r>
              <a:rPr lang="nb-NO" dirty="0"/>
              <a:t>Mal for </a:t>
            </a:r>
            <a:r>
              <a:rPr lang="nb-NO" dirty="0" err="1"/>
              <a:t>lagmøter</a:t>
            </a:r>
            <a:r>
              <a:rPr lang="nb-NO" dirty="0"/>
              <a:t> i MFK bredde</a:t>
            </a:r>
          </a:p>
        </p:txBody>
      </p:sp>
      <p:sp>
        <p:nvSpPr>
          <p:cNvPr id="3" name="Undertittel 2">
            <a:extLst>
              <a:ext uri="{FF2B5EF4-FFF2-40B4-BE49-F238E27FC236}">
                <a16:creationId xmlns:a16="http://schemas.microsoft.com/office/drawing/2014/main" id="{20F3643E-6128-425C-8950-8228B14C88A0}"/>
              </a:ext>
            </a:extLst>
          </p:cNvPr>
          <p:cNvSpPr>
            <a:spLocks noGrp="1"/>
          </p:cNvSpPr>
          <p:nvPr>
            <p:ph type="subTitle" idx="1"/>
          </p:nvPr>
        </p:nvSpPr>
        <p:spPr/>
        <p:txBody>
          <a:bodyPr>
            <a:normAutofit fontScale="55000" lnSpcReduction="20000"/>
          </a:bodyPr>
          <a:lstStyle/>
          <a:p>
            <a:r>
              <a:rPr lang="nb-NO" dirty="0"/>
              <a:t>Denne malen er laget for at du som trener/lagleder har noe å gå ut ifra på </a:t>
            </a:r>
            <a:r>
              <a:rPr lang="nb-NO" dirty="0" err="1"/>
              <a:t>lagmøter</a:t>
            </a:r>
            <a:r>
              <a:rPr lang="nb-NO" dirty="0"/>
              <a:t> med spillerne. Du må i forkant gå igjennom malen og tilpasse denne til ditt lag, men en del av innholdet  bør </a:t>
            </a:r>
            <a:r>
              <a:rPr lang="nb-NO" dirty="0" err="1"/>
              <a:t>gåes</a:t>
            </a:r>
            <a:r>
              <a:rPr lang="nb-NO" dirty="0"/>
              <a:t> igjennom slik det foreligger.</a:t>
            </a:r>
          </a:p>
          <a:p>
            <a:r>
              <a:rPr lang="nb-NO" dirty="0"/>
              <a:t>Vi anbefaler at presentasjonen sendes/legges ut til spillerne i etterkant.</a:t>
            </a:r>
          </a:p>
          <a:p>
            <a:r>
              <a:rPr lang="nb-NO" dirty="0"/>
              <a:t>En oppsummering av det som kommer frem i dette </a:t>
            </a:r>
            <a:r>
              <a:rPr lang="nb-NO" dirty="0" err="1"/>
              <a:t>lagmøtet</a:t>
            </a:r>
            <a:r>
              <a:rPr lang="nb-NO" dirty="0"/>
              <a:t> kan være et fint utgangspunkt for å informere foreldrene om hvordan dere og spillerne vil ha det.</a:t>
            </a:r>
          </a:p>
          <a:p>
            <a:endParaRPr lang="nb-NO" dirty="0"/>
          </a:p>
          <a:p>
            <a:r>
              <a:rPr lang="nb-NO" dirty="0"/>
              <a:t>Malen er kvalitetssikret av Team Samfunn og Team Sport i MFK Bredde.</a:t>
            </a:r>
          </a:p>
        </p:txBody>
      </p:sp>
      <p:pic>
        <p:nvPicPr>
          <p:cNvPr id="4" name="Bilde 3">
            <a:extLst>
              <a:ext uri="{FF2B5EF4-FFF2-40B4-BE49-F238E27FC236}">
                <a16:creationId xmlns:a16="http://schemas.microsoft.com/office/drawing/2014/main" id="{AFA5151F-63B1-4984-851A-00754994771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594338"/>
          </a:xfrm>
          <a:prstGeom prst="rect">
            <a:avLst/>
          </a:prstGeom>
        </p:spPr>
      </p:pic>
    </p:spTree>
    <p:extLst>
      <p:ext uri="{BB962C8B-B14F-4D97-AF65-F5344CB8AC3E}">
        <p14:creationId xmlns:p14="http://schemas.microsoft.com/office/powerpoint/2010/main" val="13015134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8C24809-1B41-40EA-9C53-C9C2C958C160}"/>
              </a:ext>
            </a:extLst>
          </p:cNvPr>
          <p:cNvSpPr>
            <a:spLocks noGrp="1"/>
          </p:cNvSpPr>
          <p:nvPr>
            <p:ph type="ctrTitle"/>
          </p:nvPr>
        </p:nvSpPr>
        <p:spPr/>
        <p:txBody>
          <a:bodyPr/>
          <a:lstStyle/>
          <a:p>
            <a:r>
              <a:rPr lang="nb-NO" dirty="0"/>
              <a:t>Retningslinjer og info fra Klubben</a:t>
            </a:r>
          </a:p>
        </p:txBody>
      </p:sp>
      <p:sp>
        <p:nvSpPr>
          <p:cNvPr id="3" name="Undertittel 2">
            <a:extLst>
              <a:ext uri="{FF2B5EF4-FFF2-40B4-BE49-F238E27FC236}">
                <a16:creationId xmlns:a16="http://schemas.microsoft.com/office/drawing/2014/main" id="{54B1E822-2FF4-4C6D-9330-8E6BBF3803EE}"/>
              </a:ext>
            </a:extLst>
          </p:cNvPr>
          <p:cNvSpPr>
            <a:spLocks noGrp="1"/>
          </p:cNvSpPr>
          <p:nvPr>
            <p:ph type="subTitle" idx="1"/>
          </p:nvPr>
        </p:nvSpPr>
        <p:spPr>
          <a:xfrm>
            <a:off x="1524000" y="3602037"/>
            <a:ext cx="9144000" cy="2598465"/>
          </a:xfrm>
        </p:spPr>
        <p:txBody>
          <a:bodyPr vert="horz" lIns="91440" tIns="45720" rIns="91440" bIns="45720" rtlCol="0" anchor="t">
            <a:normAutofit fontScale="92500" lnSpcReduction="20000"/>
          </a:bodyPr>
          <a:lstStyle/>
          <a:p>
            <a:r>
              <a:rPr lang="nb-NO" sz="2800" b="1" u="sng" dirty="0"/>
              <a:t>Nulltoleranse for mobbing:</a:t>
            </a:r>
            <a:endParaRPr lang="nb-NO" b="1" u="sng" dirty="0"/>
          </a:p>
          <a:p>
            <a:r>
              <a:rPr lang="nb-NO" dirty="0"/>
              <a:t>I Molde FK spiller vi på lag! </a:t>
            </a:r>
          </a:p>
          <a:p>
            <a:endParaRPr lang="nb-NO" dirty="0"/>
          </a:p>
          <a:p>
            <a:r>
              <a:rPr lang="nb-NO" dirty="0"/>
              <a:t>Ingen i MFK skal oppleve mobbing, den som mobber vil i verste fall ikke få lov til å spille fotball i MFK.</a:t>
            </a:r>
          </a:p>
          <a:p>
            <a:endParaRPr lang="nb-NO" dirty="0">
              <a:cs typeface="Calibri" panose="020F0502020204030204"/>
            </a:endParaRPr>
          </a:p>
          <a:p>
            <a:r>
              <a:rPr lang="nb-NO" dirty="0">
                <a:cs typeface="Calibri" panose="020F0502020204030204"/>
              </a:rPr>
              <a:t>Dette gjelder også hvordan vi oppfører oss mot dommerne!</a:t>
            </a:r>
          </a:p>
        </p:txBody>
      </p:sp>
      <p:pic>
        <p:nvPicPr>
          <p:cNvPr id="5" name="Bilde 4">
            <a:extLst>
              <a:ext uri="{FF2B5EF4-FFF2-40B4-BE49-F238E27FC236}">
                <a16:creationId xmlns:a16="http://schemas.microsoft.com/office/drawing/2014/main" id="{38CA4FFD-BB39-4651-BD2A-AE25014406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594338"/>
          </a:xfrm>
          <a:prstGeom prst="rect">
            <a:avLst/>
          </a:prstGeom>
        </p:spPr>
      </p:pic>
    </p:spTree>
    <p:extLst>
      <p:ext uri="{BB962C8B-B14F-4D97-AF65-F5344CB8AC3E}">
        <p14:creationId xmlns:p14="http://schemas.microsoft.com/office/powerpoint/2010/main" val="6873829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8C24809-1B41-40EA-9C53-C9C2C958C160}"/>
              </a:ext>
            </a:extLst>
          </p:cNvPr>
          <p:cNvSpPr>
            <a:spLocks noGrp="1"/>
          </p:cNvSpPr>
          <p:nvPr>
            <p:ph type="ctrTitle"/>
          </p:nvPr>
        </p:nvSpPr>
        <p:spPr/>
        <p:txBody>
          <a:bodyPr/>
          <a:lstStyle/>
          <a:p>
            <a:r>
              <a:rPr lang="nb-NO" dirty="0"/>
              <a:t>Retningslinjer og info fra Klubben</a:t>
            </a:r>
          </a:p>
        </p:txBody>
      </p:sp>
      <p:sp>
        <p:nvSpPr>
          <p:cNvPr id="3" name="Undertittel 2">
            <a:extLst>
              <a:ext uri="{FF2B5EF4-FFF2-40B4-BE49-F238E27FC236}">
                <a16:creationId xmlns:a16="http://schemas.microsoft.com/office/drawing/2014/main" id="{54B1E822-2FF4-4C6D-9330-8E6BBF3803EE}"/>
              </a:ext>
            </a:extLst>
          </p:cNvPr>
          <p:cNvSpPr>
            <a:spLocks noGrp="1"/>
          </p:cNvSpPr>
          <p:nvPr>
            <p:ph type="subTitle" idx="1"/>
          </p:nvPr>
        </p:nvSpPr>
        <p:spPr/>
        <p:txBody>
          <a:bodyPr>
            <a:normAutofit/>
          </a:bodyPr>
          <a:lstStyle/>
          <a:p>
            <a:r>
              <a:rPr lang="nb-NO" b="1" u="sng" dirty="0"/>
              <a:t>Nulltoleranse for bruk av rusmidler:</a:t>
            </a:r>
          </a:p>
          <a:p>
            <a:r>
              <a:rPr lang="nb-NO" dirty="0"/>
              <a:t>Det er totalforbud mot bruk av doping og narkotika for samtlige i klubben.</a:t>
            </a:r>
          </a:p>
          <a:p>
            <a:endParaRPr lang="nb-NO" dirty="0"/>
          </a:p>
        </p:txBody>
      </p:sp>
      <p:pic>
        <p:nvPicPr>
          <p:cNvPr id="5" name="Bilde 4">
            <a:extLst>
              <a:ext uri="{FF2B5EF4-FFF2-40B4-BE49-F238E27FC236}">
                <a16:creationId xmlns:a16="http://schemas.microsoft.com/office/drawing/2014/main" id="{38CA4FFD-BB39-4651-BD2A-AE25014406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594338"/>
          </a:xfrm>
          <a:prstGeom prst="rect">
            <a:avLst/>
          </a:prstGeom>
        </p:spPr>
      </p:pic>
    </p:spTree>
    <p:extLst>
      <p:ext uri="{BB962C8B-B14F-4D97-AF65-F5344CB8AC3E}">
        <p14:creationId xmlns:p14="http://schemas.microsoft.com/office/powerpoint/2010/main" val="24614871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8C24809-1B41-40EA-9C53-C9C2C958C160}"/>
              </a:ext>
            </a:extLst>
          </p:cNvPr>
          <p:cNvSpPr>
            <a:spLocks noGrp="1"/>
          </p:cNvSpPr>
          <p:nvPr>
            <p:ph type="ctrTitle"/>
          </p:nvPr>
        </p:nvSpPr>
        <p:spPr/>
        <p:txBody>
          <a:bodyPr/>
          <a:lstStyle/>
          <a:p>
            <a:r>
              <a:rPr lang="nb-NO" dirty="0"/>
              <a:t>Retningslinjer og info fra Klubben</a:t>
            </a:r>
          </a:p>
        </p:txBody>
      </p:sp>
      <p:sp>
        <p:nvSpPr>
          <p:cNvPr id="3" name="Undertittel 2">
            <a:extLst>
              <a:ext uri="{FF2B5EF4-FFF2-40B4-BE49-F238E27FC236}">
                <a16:creationId xmlns:a16="http://schemas.microsoft.com/office/drawing/2014/main" id="{54B1E822-2FF4-4C6D-9330-8E6BBF3803EE}"/>
              </a:ext>
            </a:extLst>
          </p:cNvPr>
          <p:cNvSpPr>
            <a:spLocks noGrp="1"/>
          </p:cNvSpPr>
          <p:nvPr>
            <p:ph type="subTitle" idx="1"/>
          </p:nvPr>
        </p:nvSpPr>
        <p:spPr/>
        <p:txBody>
          <a:bodyPr>
            <a:normAutofit/>
          </a:bodyPr>
          <a:lstStyle/>
          <a:p>
            <a:r>
              <a:rPr lang="nb-NO" b="1" u="sng" dirty="0"/>
              <a:t>Til og fra trening:</a:t>
            </a:r>
          </a:p>
          <a:p>
            <a:r>
              <a:rPr lang="nb-NO" dirty="0"/>
              <a:t>Dersom dere sykler må dere huske å bruke refleks, lys og </a:t>
            </a:r>
            <a:r>
              <a:rPr lang="nb-NO" b="1" u="sng" dirty="0"/>
              <a:t>hjelm</a:t>
            </a:r>
            <a:r>
              <a:rPr lang="nb-NO" dirty="0"/>
              <a:t>!</a:t>
            </a:r>
          </a:p>
          <a:p>
            <a:endParaRPr lang="nb-NO" dirty="0"/>
          </a:p>
        </p:txBody>
      </p:sp>
      <p:pic>
        <p:nvPicPr>
          <p:cNvPr id="5" name="Bilde 4">
            <a:extLst>
              <a:ext uri="{FF2B5EF4-FFF2-40B4-BE49-F238E27FC236}">
                <a16:creationId xmlns:a16="http://schemas.microsoft.com/office/drawing/2014/main" id="{38CA4FFD-BB39-4651-BD2A-AE25014406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594338"/>
          </a:xfrm>
          <a:prstGeom prst="rect">
            <a:avLst/>
          </a:prstGeom>
        </p:spPr>
      </p:pic>
    </p:spTree>
    <p:extLst>
      <p:ext uri="{BB962C8B-B14F-4D97-AF65-F5344CB8AC3E}">
        <p14:creationId xmlns:p14="http://schemas.microsoft.com/office/powerpoint/2010/main" val="16106947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8C24809-1B41-40EA-9C53-C9C2C958C160}"/>
              </a:ext>
            </a:extLst>
          </p:cNvPr>
          <p:cNvSpPr>
            <a:spLocks noGrp="1"/>
          </p:cNvSpPr>
          <p:nvPr>
            <p:ph type="ctrTitle"/>
          </p:nvPr>
        </p:nvSpPr>
        <p:spPr/>
        <p:txBody>
          <a:bodyPr/>
          <a:lstStyle/>
          <a:p>
            <a:r>
              <a:rPr lang="nb-NO" dirty="0"/>
              <a:t>Retningslinjer og info fra Klubben</a:t>
            </a:r>
          </a:p>
        </p:txBody>
      </p:sp>
      <p:sp>
        <p:nvSpPr>
          <p:cNvPr id="3" name="Undertittel 2">
            <a:extLst>
              <a:ext uri="{FF2B5EF4-FFF2-40B4-BE49-F238E27FC236}">
                <a16:creationId xmlns:a16="http://schemas.microsoft.com/office/drawing/2014/main" id="{54B1E822-2FF4-4C6D-9330-8E6BBF3803EE}"/>
              </a:ext>
            </a:extLst>
          </p:cNvPr>
          <p:cNvSpPr>
            <a:spLocks noGrp="1"/>
          </p:cNvSpPr>
          <p:nvPr>
            <p:ph type="subTitle" idx="1"/>
          </p:nvPr>
        </p:nvSpPr>
        <p:spPr>
          <a:xfrm>
            <a:off x="1524000" y="3602037"/>
            <a:ext cx="9144000" cy="2981643"/>
          </a:xfrm>
        </p:spPr>
        <p:txBody>
          <a:bodyPr>
            <a:normAutofit fontScale="70000" lnSpcReduction="20000"/>
          </a:bodyPr>
          <a:lstStyle/>
          <a:p>
            <a:pPr algn="l"/>
            <a:r>
              <a:rPr lang="nb-NO" dirty="0"/>
              <a:t>Regler i MFK:</a:t>
            </a:r>
          </a:p>
          <a:p>
            <a:pPr marL="342900" indent="-342900" algn="l">
              <a:buFont typeface="Arial" panose="020B0604020202020204" pitchFamily="34" charset="0"/>
              <a:buChar char="•"/>
            </a:pPr>
            <a:r>
              <a:rPr lang="nb-NO" dirty="0"/>
              <a:t>Spillersamtaler foregår mellom trener/lagleder og spiller i møterom eller på andre «offentlige» steder. Foreldre skal være orientert om og ha tilbud om deltakelse på spillermøter for spillere under 16 år. Innkalling/møteplan skal være offentlig. </a:t>
            </a:r>
          </a:p>
          <a:p>
            <a:pPr marL="342900" indent="-342900" algn="l">
              <a:buFont typeface="Arial" panose="020B0604020202020204" pitchFamily="34" charset="0"/>
              <a:buChar char="•"/>
            </a:pPr>
            <a:r>
              <a:rPr lang="nb-NO" dirty="0"/>
              <a:t>Det skal alltid være minst 2 spillere på trening. Ingen skal være på trening eller utviklingstrening alene.</a:t>
            </a:r>
          </a:p>
          <a:p>
            <a:pPr marL="342900" indent="-342900" algn="l">
              <a:buFont typeface="Arial" panose="020B0604020202020204" pitchFamily="34" charset="0"/>
              <a:buChar char="•"/>
            </a:pPr>
            <a:r>
              <a:rPr lang="nb-NO" dirty="0"/>
              <a:t>Trener/lagleder dusjer ikke sammen med utøverne </a:t>
            </a:r>
          </a:p>
          <a:p>
            <a:pPr marL="342900" indent="-342900" algn="l">
              <a:buFont typeface="Arial" panose="020B0604020202020204" pitchFamily="34" charset="0"/>
              <a:buChar char="•"/>
            </a:pPr>
            <a:r>
              <a:rPr lang="nb-NO" dirty="0"/>
              <a:t>Voksne sover ikke alene sammen med noen av spillerne på turneringer </a:t>
            </a:r>
          </a:p>
          <a:p>
            <a:pPr marL="342900" indent="-342900" algn="l">
              <a:buFont typeface="Arial" panose="020B0604020202020204" pitchFamily="34" charset="0"/>
              <a:buChar char="•"/>
            </a:pPr>
            <a:r>
              <a:rPr lang="nb-NO" dirty="0"/>
              <a:t>Vi bruker fornuft og aktsomhet ved bruk av sosiale medier, se retningslinjer for sosiale medier </a:t>
            </a:r>
          </a:p>
          <a:p>
            <a:pPr marL="342900" indent="-342900" algn="l">
              <a:buFont typeface="Arial" panose="020B0604020202020204" pitchFamily="34" charset="0"/>
              <a:buChar char="•"/>
            </a:pPr>
            <a:r>
              <a:rPr lang="nb-NO" dirty="0"/>
              <a:t>Vi tar alle henvendelser om vold, seksuelle overgrep og omsorgssvikt på alvor </a:t>
            </a:r>
          </a:p>
          <a:p>
            <a:endParaRPr lang="nb-NO" dirty="0"/>
          </a:p>
        </p:txBody>
      </p:sp>
      <p:pic>
        <p:nvPicPr>
          <p:cNvPr id="5" name="Bilde 4">
            <a:extLst>
              <a:ext uri="{FF2B5EF4-FFF2-40B4-BE49-F238E27FC236}">
                <a16:creationId xmlns:a16="http://schemas.microsoft.com/office/drawing/2014/main" id="{38CA4FFD-BB39-4651-BD2A-AE25014406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594338"/>
          </a:xfrm>
          <a:prstGeom prst="rect">
            <a:avLst/>
          </a:prstGeom>
        </p:spPr>
      </p:pic>
    </p:spTree>
    <p:extLst>
      <p:ext uri="{BB962C8B-B14F-4D97-AF65-F5344CB8AC3E}">
        <p14:creationId xmlns:p14="http://schemas.microsoft.com/office/powerpoint/2010/main" val="1042678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5FB1E7A-7C35-4BFF-A384-F4BC3C4CCFEA}"/>
              </a:ext>
            </a:extLst>
          </p:cNvPr>
          <p:cNvSpPr>
            <a:spLocks noGrp="1"/>
          </p:cNvSpPr>
          <p:nvPr>
            <p:ph type="title"/>
          </p:nvPr>
        </p:nvSpPr>
        <p:spPr>
          <a:xfrm>
            <a:off x="838200" y="2768356"/>
            <a:ext cx="10515600" cy="1325563"/>
          </a:xfrm>
        </p:spPr>
        <p:txBody>
          <a:bodyPr>
            <a:noAutofit/>
          </a:bodyPr>
          <a:lstStyle/>
          <a:p>
            <a:pPr algn="ctr"/>
            <a:r>
              <a:rPr lang="nb-NO" sz="6000" dirty="0">
                <a:cs typeface="Calibri Light"/>
              </a:rPr>
              <a:t>Det handler enkelt og greit om Fair Play!</a:t>
            </a:r>
          </a:p>
        </p:txBody>
      </p:sp>
      <p:pic>
        <p:nvPicPr>
          <p:cNvPr id="5" name="Bilde 4" descr="Et bilde som inneholder tekst&#10;&#10;Automatisk generert beskrivelse">
            <a:extLst>
              <a:ext uri="{FF2B5EF4-FFF2-40B4-BE49-F238E27FC236}">
                <a16:creationId xmlns:a16="http://schemas.microsoft.com/office/drawing/2014/main" id="{12A4D2EF-D333-48B1-A2E5-3292D8234EA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594338"/>
          </a:xfrm>
          <a:prstGeom prst="rect">
            <a:avLst/>
          </a:prstGeom>
        </p:spPr>
      </p:pic>
    </p:spTree>
    <p:extLst>
      <p:ext uri="{BB962C8B-B14F-4D97-AF65-F5344CB8AC3E}">
        <p14:creationId xmlns:p14="http://schemas.microsoft.com/office/powerpoint/2010/main" val="40988120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5FB1E7A-7C35-4BFF-A384-F4BC3C4CCFEA}"/>
              </a:ext>
            </a:extLst>
          </p:cNvPr>
          <p:cNvSpPr>
            <a:spLocks noGrp="1"/>
          </p:cNvSpPr>
          <p:nvPr>
            <p:ph type="title"/>
          </p:nvPr>
        </p:nvSpPr>
        <p:spPr>
          <a:xfrm>
            <a:off x="728472" y="1594338"/>
            <a:ext cx="10515600" cy="1325563"/>
          </a:xfrm>
        </p:spPr>
        <p:txBody>
          <a:bodyPr>
            <a:noAutofit/>
          </a:bodyPr>
          <a:lstStyle/>
          <a:p>
            <a:pPr algn="ctr"/>
            <a:r>
              <a:rPr lang="nb-NO" sz="6000" dirty="0">
                <a:cs typeface="Calibri Light"/>
              </a:rPr>
              <a:t>Dugnad</a:t>
            </a:r>
          </a:p>
        </p:txBody>
      </p:sp>
      <p:pic>
        <p:nvPicPr>
          <p:cNvPr id="5" name="Bilde 4" descr="Et bilde som inneholder tekst&#10;&#10;Automatisk generert beskrivelse">
            <a:extLst>
              <a:ext uri="{FF2B5EF4-FFF2-40B4-BE49-F238E27FC236}">
                <a16:creationId xmlns:a16="http://schemas.microsoft.com/office/drawing/2014/main" id="{12A4D2EF-D333-48B1-A2E5-3292D8234EA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594338"/>
          </a:xfrm>
          <a:prstGeom prst="rect">
            <a:avLst/>
          </a:prstGeom>
        </p:spPr>
      </p:pic>
      <p:sp>
        <p:nvSpPr>
          <p:cNvPr id="3" name="TekstSylinder 2">
            <a:extLst>
              <a:ext uri="{FF2B5EF4-FFF2-40B4-BE49-F238E27FC236}">
                <a16:creationId xmlns:a16="http://schemas.microsoft.com/office/drawing/2014/main" id="{5760B01A-A91C-4BB3-936C-E35957A6D675}"/>
              </a:ext>
            </a:extLst>
          </p:cNvPr>
          <p:cNvSpPr txBox="1"/>
          <p:nvPr/>
        </p:nvSpPr>
        <p:spPr>
          <a:xfrm>
            <a:off x="941832" y="3227832"/>
            <a:ext cx="11036808" cy="3570208"/>
          </a:xfrm>
          <a:prstGeom prst="rect">
            <a:avLst/>
          </a:prstGeom>
          <a:noFill/>
        </p:spPr>
        <p:txBody>
          <a:bodyPr wrap="square" rtlCol="0">
            <a:spAutoFit/>
          </a:bodyPr>
          <a:lstStyle/>
          <a:p>
            <a:pPr algn="l"/>
            <a:r>
              <a:rPr lang="nb-NO" sz="1600" b="0" i="0" dirty="0">
                <a:solidFill>
                  <a:srgbClr val="000000"/>
                </a:solidFill>
                <a:effectLst/>
              </a:rPr>
              <a:t>Alle spillere i breddeavdelingen skal stille til 3 kioskdugnader på Aker stadion hver sesong. Har du 3 barn eller flere, som spiller i breddeavdelingen, har disse fritak for kioskdugnad. Antall kioskdugnader er altså begrenset til maks 6 pr. foreldre/foresatte.</a:t>
            </a:r>
          </a:p>
          <a:p>
            <a:pPr algn="l"/>
            <a:r>
              <a:rPr lang="nb-NO" sz="1600" b="0" i="0" dirty="0">
                <a:solidFill>
                  <a:srgbClr val="000000"/>
                </a:solidFill>
                <a:effectLst/>
              </a:rPr>
              <a:t>Spillerne kan selv stille til dugnad etter fylte 16 år.</a:t>
            </a:r>
          </a:p>
          <a:p>
            <a:pPr algn="l"/>
            <a:endParaRPr lang="nb-NO" sz="1600" dirty="0">
              <a:solidFill>
                <a:srgbClr val="000000"/>
              </a:solidFill>
            </a:endParaRPr>
          </a:p>
          <a:p>
            <a:pPr algn="l"/>
            <a:r>
              <a:rPr lang="nb-NO" sz="1600" b="0" i="0" dirty="0">
                <a:solidFill>
                  <a:srgbClr val="000000"/>
                </a:solidFill>
                <a:effectLst/>
              </a:rPr>
              <a:t>Foreldre melder seg selv opp til kioskdugnadene, ved å fylle ut skjema de får tilsendt fra breddeavdelingen. Sammen med dette skjemaet, vil det også komme en veiledning til hvordan man skal fylle ut skjemaet.</a:t>
            </a:r>
          </a:p>
          <a:p>
            <a:pPr algn="l"/>
            <a:endParaRPr lang="nb-NO" sz="1600" dirty="0">
              <a:solidFill>
                <a:srgbClr val="000000"/>
              </a:solidFill>
            </a:endParaRPr>
          </a:p>
          <a:p>
            <a:pPr algn="l"/>
            <a:r>
              <a:rPr lang="nb-NO" sz="1600" b="0" i="0" dirty="0">
                <a:solidFill>
                  <a:srgbClr val="000000"/>
                </a:solidFill>
                <a:effectLst/>
              </a:rPr>
              <a:t>Dugnadene er en del av det man forplikter seg til, når man spiller i MFK breddeavdelingen. Dugnadene ansees som en del av treningsavgiften, og er med på å </a:t>
            </a:r>
            <a:r>
              <a:rPr lang="nb-NO" sz="1600" dirty="0">
                <a:solidFill>
                  <a:srgbClr val="000000"/>
                </a:solidFill>
              </a:rPr>
              <a:t>holde den nede.</a:t>
            </a:r>
            <a:endParaRPr lang="nb-NO" sz="1600" b="0" i="0" dirty="0">
              <a:solidFill>
                <a:srgbClr val="000000"/>
              </a:solidFill>
              <a:effectLst/>
            </a:endParaRPr>
          </a:p>
          <a:p>
            <a:pPr algn="l"/>
            <a:r>
              <a:rPr lang="nb-NO" sz="1600" b="0" i="0" dirty="0">
                <a:solidFill>
                  <a:srgbClr val="000000"/>
                </a:solidFill>
                <a:effectLst/>
              </a:rPr>
              <a:t>Om en spiller velger å slutte i løpet av sesongen, må likevel dugnadene gjennomføres. Om spilleren slutter før 25.8, må 2 dugnader gjennomføres, uavhengig av om dugnaden(e) er satt opp etter at spilleren er sluttet. Spillere som starter etter 1.8 vil kun ha 1 obligatorisk dugnad.</a:t>
            </a:r>
          </a:p>
          <a:p>
            <a:pPr algn="l"/>
            <a:endParaRPr lang="nb-NO" sz="1600" b="0" i="0" dirty="0">
              <a:solidFill>
                <a:srgbClr val="000000"/>
              </a:solidFill>
              <a:effectLst/>
            </a:endParaRPr>
          </a:p>
          <a:p>
            <a:endParaRPr lang="nb-NO" dirty="0"/>
          </a:p>
        </p:txBody>
      </p:sp>
    </p:spTree>
    <p:extLst>
      <p:ext uri="{BB962C8B-B14F-4D97-AF65-F5344CB8AC3E}">
        <p14:creationId xmlns:p14="http://schemas.microsoft.com/office/powerpoint/2010/main" val="5990084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5FB1E7A-7C35-4BFF-A384-F4BC3C4CCFEA}"/>
              </a:ext>
            </a:extLst>
          </p:cNvPr>
          <p:cNvSpPr>
            <a:spLocks noGrp="1"/>
          </p:cNvSpPr>
          <p:nvPr>
            <p:ph type="title"/>
          </p:nvPr>
        </p:nvSpPr>
        <p:spPr>
          <a:xfrm>
            <a:off x="728472" y="1594338"/>
            <a:ext cx="10515600" cy="1325563"/>
          </a:xfrm>
        </p:spPr>
        <p:txBody>
          <a:bodyPr>
            <a:noAutofit/>
          </a:bodyPr>
          <a:lstStyle/>
          <a:p>
            <a:pPr algn="ctr"/>
            <a:r>
              <a:rPr lang="nb-NO" sz="6000" dirty="0">
                <a:cs typeface="Calibri Light"/>
              </a:rPr>
              <a:t>Stadions Venner Kiosk</a:t>
            </a:r>
          </a:p>
        </p:txBody>
      </p:sp>
      <p:pic>
        <p:nvPicPr>
          <p:cNvPr id="5" name="Bilde 4" descr="Et bilde som inneholder tekst&#10;&#10;Automatisk generert beskrivelse">
            <a:extLst>
              <a:ext uri="{FF2B5EF4-FFF2-40B4-BE49-F238E27FC236}">
                <a16:creationId xmlns:a16="http://schemas.microsoft.com/office/drawing/2014/main" id="{12A4D2EF-D333-48B1-A2E5-3292D8234EA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1594338"/>
          </a:xfrm>
          <a:prstGeom prst="rect">
            <a:avLst/>
          </a:prstGeom>
        </p:spPr>
      </p:pic>
      <p:sp>
        <p:nvSpPr>
          <p:cNvPr id="3" name="TekstSylinder 2">
            <a:extLst>
              <a:ext uri="{FF2B5EF4-FFF2-40B4-BE49-F238E27FC236}">
                <a16:creationId xmlns:a16="http://schemas.microsoft.com/office/drawing/2014/main" id="{5760B01A-A91C-4BB3-936C-E35957A6D675}"/>
              </a:ext>
            </a:extLst>
          </p:cNvPr>
          <p:cNvSpPr txBox="1"/>
          <p:nvPr/>
        </p:nvSpPr>
        <p:spPr>
          <a:xfrm>
            <a:off x="941832" y="3227832"/>
            <a:ext cx="11036808" cy="2585323"/>
          </a:xfrm>
          <a:prstGeom prst="rect">
            <a:avLst/>
          </a:prstGeom>
          <a:noFill/>
        </p:spPr>
        <p:txBody>
          <a:bodyPr wrap="square" rtlCol="0">
            <a:spAutoFit/>
          </a:bodyPr>
          <a:lstStyle/>
          <a:p>
            <a:pPr algn="l"/>
            <a:r>
              <a:rPr lang="nb-NO" sz="1600" b="0" i="0" dirty="0">
                <a:solidFill>
                  <a:srgbClr val="000000"/>
                </a:solidFill>
                <a:effectLst/>
              </a:rPr>
              <a:t>Personer som binder seg opp til å stille på dugnad minimum 10 kamper i året som faste kioskselgere, kioskansvarlige eller lignende får en kompensasjon for sin innsats:</a:t>
            </a:r>
          </a:p>
          <a:p>
            <a:pPr algn="l"/>
            <a:r>
              <a:rPr lang="nb-NO" sz="1600" b="0" i="0" dirty="0">
                <a:solidFill>
                  <a:srgbClr val="000000"/>
                </a:solidFill>
                <a:effectLst/>
              </a:rPr>
              <a:t>• 100 % reduksjon i årsavgiften for barn i MFK Bredde</a:t>
            </a:r>
          </a:p>
          <a:p>
            <a:pPr algn="l"/>
            <a:r>
              <a:rPr lang="nb-NO" sz="1600" b="0" i="0" dirty="0">
                <a:solidFill>
                  <a:srgbClr val="000000"/>
                </a:solidFill>
                <a:effectLst/>
              </a:rPr>
              <a:t>• Blir en del av Stadions Venner med de rettigheter det innebærer</a:t>
            </a:r>
          </a:p>
          <a:p>
            <a:pPr algn="l"/>
            <a:r>
              <a:rPr lang="nb-NO" sz="1600" b="0" i="0" dirty="0">
                <a:solidFill>
                  <a:srgbClr val="000000"/>
                </a:solidFill>
                <a:effectLst/>
              </a:rPr>
              <a:t>• Sesongkort på Aker Stadion</a:t>
            </a:r>
          </a:p>
          <a:p>
            <a:pPr algn="l"/>
            <a:r>
              <a:rPr lang="nb-NO" sz="1600" b="0" i="0" dirty="0">
                <a:solidFill>
                  <a:srgbClr val="000000"/>
                </a:solidFill>
                <a:effectLst/>
              </a:rPr>
              <a:t>• Invitasjon til den årlige Breddefesten</a:t>
            </a:r>
          </a:p>
          <a:p>
            <a:pPr algn="l"/>
            <a:r>
              <a:rPr lang="nb-NO" sz="1600" b="0" i="0" dirty="0">
                <a:solidFill>
                  <a:srgbClr val="000000"/>
                </a:solidFill>
                <a:effectLst/>
              </a:rPr>
              <a:t>• Utstyrspakke</a:t>
            </a:r>
          </a:p>
          <a:p>
            <a:pPr algn="l"/>
            <a:r>
              <a:rPr lang="nb-NO" sz="1600" b="0" i="0" dirty="0">
                <a:solidFill>
                  <a:srgbClr val="000000"/>
                </a:solidFill>
                <a:effectLst/>
              </a:rPr>
              <a:t>Kontakt Molde FK Bredde for mer informasjon om dette.</a:t>
            </a:r>
          </a:p>
          <a:p>
            <a:pPr algn="l"/>
            <a:endParaRPr lang="nb-NO" sz="1600" b="0" i="0" dirty="0">
              <a:solidFill>
                <a:srgbClr val="000000"/>
              </a:solidFill>
              <a:effectLst/>
            </a:endParaRPr>
          </a:p>
          <a:p>
            <a:endParaRPr lang="nb-NO" dirty="0"/>
          </a:p>
        </p:txBody>
      </p:sp>
    </p:spTree>
    <p:extLst>
      <p:ext uri="{BB962C8B-B14F-4D97-AF65-F5344CB8AC3E}">
        <p14:creationId xmlns:p14="http://schemas.microsoft.com/office/powerpoint/2010/main" val="8928422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8C24809-1B41-40EA-9C53-C9C2C958C160}"/>
              </a:ext>
            </a:extLst>
          </p:cNvPr>
          <p:cNvSpPr>
            <a:spLocks noGrp="1"/>
          </p:cNvSpPr>
          <p:nvPr>
            <p:ph type="ctrTitle"/>
          </p:nvPr>
        </p:nvSpPr>
        <p:spPr/>
        <p:txBody>
          <a:bodyPr/>
          <a:lstStyle/>
          <a:p>
            <a:r>
              <a:rPr lang="nb-NO" dirty="0"/>
              <a:t>Sportsplan</a:t>
            </a:r>
          </a:p>
        </p:txBody>
      </p:sp>
      <p:sp>
        <p:nvSpPr>
          <p:cNvPr id="3" name="Undertittel 2">
            <a:extLst>
              <a:ext uri="{FF2B5EF4-FFF2-40B4-BE49-F238E27FC236}">
                <a16:creationId xmlns:a16="http://schemas.microsoft.com/office/drawing/2014/main" id="{54B1E822-2FF4-4C6D-9330-8E6BBF3803EE}"/>
              </a:ext>
            </a:extLst>
          </p:cNvPr>
          <p:cNvSpPr>
            <a:spLocks noGrp="1"/>
          </p:cNvSpPr>
          <p:nvPr>
            <p:ph type="subTitle" idx="1"/>
          </p:nvPr>
        </p:nvSpPr>
        <p:spPr/>
        <p:txBody>
          <a:bodyPr>
            <a:normAutofit/>
          </a:bodyPr>
          <a:lstStyle/>
          <a:p>
            <a:r>
              <a:rPr lang="nb-NO" dirty="0"/>
              <a:t> De neste </a:t>
            </a:r>
            <a:r>
              <a:rPr lang="nb-NO" dirty="0" err="1"/>
              <a:t>slidene</a:t>
            </a:r>
            <a:r>
              <a:rPr lang="nb-NO" dirty="0"/>
              <a:t> sier noe om mulighetene for å utvikle seg i MFK. </a:t>
            </a:r>
          </a:p>
          <a:p>
            <a:r>
              <a:rPr lang="nb-NO" dirty="0"/>
              <a:t>Ta bort det som ikke er relevant.</a:t>
            </a:r>
          </a:p>
        </p:txBody>
      </p:sp>
      <p:pic>
        <p:nvPicPr>
          <p:cNvPr id="5" name="Bilde 4">
            <a:extLst>
              <a:ext uri="{FF2B5EF4-FFF2-40B4-BE49-F238E27FC236}">
                <a16:creationId xmlns:a16="http://schemas.microsoft.com/office/drawing/2014/main" id="{38CA4FFD-BB39-4651-BD2A-AE25014406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594338"/>
          </a:xfrm>
          <a:prstGeom prst="rect">
            <a:avLst/>
          </a:prstGeom>
        </p:spPr>
      </p:pic>
    </p:spTree>
    <p:extLst>
      <p:ext uri="{BB962C8B-B14F-4D97-AF65-F5344CB8AC3E}">
        <p14:creationId xmlns:p14="http://schemas.microsoft.com/office/powerpoint/2010/main" val="32026423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8C24809-1B41-40EA-9C53-C9C2C958C160}"/>
              </a:ext>
            </a:extLst>
          </p:cNvPr>
          <p:cNvSpPr>
            <a:spLocks noGrp="1"/>
          </p:cNvSpPr>
          <p:nvPr>
            <p:ph type="ctrTitle"/>
          </p:nvPr>
        </p:nvSpPr>
        <p:spPr>
          <a:xfrm>
            <a:off x="1524000" y="210588"/>
            <a:ext cx="9144000" cy="2387600"/>
          </a:xfrm>
        </p:spPr>
        <p:txBody>
          <a:bodyPr/>
          <a:lstStyle/>
          <a:p>
            <a:r>
              <a:rPr lang="nb-NO" dirty="0"/>
              <a:t>Sportsplan</a:t>
            </a:r>
          </a:p>
        </p:txBody>
      </p:sp>
      <p:sp>
        <p:nvSpPr>
          <p:cNvPr id="3" name="Undertittel 2">
            <a:extLst>
              <a:ext uri="{FF2B5EF4-FFF2-40B4-BE49-F238E27FC236}">
                <a16:creationId xmlns:a16="http://schemas.microsoft.com/office/drawing/2014/main" id="{54B1E822-2FF4-4C6D-9330-8E6BBF3803EE}"/>
              </a:ext>
            </a:extLst>
          </p:cNvPr>
          <p:cNvSpPr>
            <a:spLocks noGrp="1"/>
          </p:cNvSpPr>
          <p:nvPr>
            <p:ph type="subTitle" idx="1"/>
          </p:nvPr>
        </p:nvSpPr>
        <p:spPr>
          <a:xfrm>
            <a:off x="1524000" y="2733819"/>
            <a:ext cx="9144000" cy="3186689"/>
          </a:xfrm>
        </p:spPr>
        <p:txBody>
          <a:bodyPr>
            <a:normAutofit fontScale="70000" lnSpcReduction="20000"/>
          </a:bodyPr>
          <a:lstStyle/>
          <a:p>
            <a:r>
              <a:rPr lang="nb-NO" b="1" u="sng" dirty="0"/>
              <a:t>Hospitering:</a:t>
            </a:r>
          </a:p>
          <a:p>
            <a:r>
              <a:rPr lang="nb-NO" dirty="0"/>
              <a:t>Å hospitere vil si å av og til få være med å trene/spille med de eldre.</a:t>
            </a:r>
          </a:p>
          <a:p>
            <a:endParaRPr lang="nb-NO" dirty="0"/>
          </a:p>
          <a:p>
            <a:pPr algn="l"/>
            <a:r>
              <a:rPr lang="nb-NO" b="1" dirty="0"/>
              <a:t>Dette vil være aktuelt for de som:</a:t>
            </a:r>
          </a:p>
          <a:p>
            <a:pPr marL="457200" indent="-457200" algn="l">
              <a:buAutoNum type="arabicPeriod"/>
            </a:pPr>
            <a:r>
              <a:rPr lang="nb-NO" dirty="0"/>
              <a:t>Trenger litt mer utfordring og som,</a:t>
            </a:r>
          </a:p>
          <a:p>
            <a:pPr marL="457200" indent="-457200" algn="l">
              <a:buAutoNum type="arabicPeriod"/>
            </a:pPr>
            <a:r>
              <a:rPr lang="nb-NO" b="0" i="0" dirty="0">
                <a:solidFill>
                  <a:srgbClr val="010101"/>
                </a:solidFill>
                <a:effectLst/>
                <a:latin typeface="DIN Next W01 Regular"/>
              </a:rPr>
              <a:t>viser gode holdninger til medspillere, motspillere, trenere/lagledere og dommere og som,</a:t>
            </a:r>
          </a:p>
          <a:p>
            <a:pPr marL="457200" indent="-457200" algn="l">
              <a:buAutoNum type="arabicPeriod"/>
            </a:pPr>
            <a:r>
              <a:rPr lang="nb-NO" dirty="0">
                <a:solidFill>
                  <a:srgbClr val="010101"/>
                </a:solidFill>
                <a:latin typeface="DIN Next W01 Regular"/>
              </a:rPr>
              <a:t>Er motiverte</a:t>
            </a:r>
          </a:p>
          <a:p>
            <a:pPr marL="457200" indent="-457200" algn="l">
              <a:buAutoNum type="arabicPeriod"/>
            </a:pPr>
            <a:endParaRPr lang="nb-NO" dirty="0">
              <a:solidFill>
                <a:srgbClr val="010101"/>
              </a:solidFill>
              <a:latin typeface="DIN Next W01 Regular"/>
            </a:endParaRPr>
          </a:p>
          <a:p>
            <a:pPr algn="l"/>
            <a:r>
              <a:rPr lang="nb-NO" dirty="0">
                <a:solidFill>
                  <a:srgbClr val="010101"/>
                </a:solidFill>
                <a:latin typeface="DIN Next W01 Regular"/>
              </a:rPr>
              <a:t>Det blir sett på som en selvfølge at de som hospiterer oppover står frem som gode forbilder i sin «vanlige» gruppe!</a:t>
            </a:r>
          </a:p>
          <a:p>
            <a:pPr marL="457200" indent="-457200">
              <a:buAutoNum type="arabicPeriod"/>
            </a:pPr>
            <a:endParaRPr lang="nb-NO" dirty="0"/>
          </a:p>
        </p:txBody>
      </p:sp>
      <p:pic>
        <p:nvPicPr>
          <p:cNvPr id="5" name="Bilde 4">
            <a:extLst>
              <a:ext uri="{FF2B5EF4-FFF2-40B4-BE49-F238E27FC236}">
                <a16:creationId xmlns:a16="http://schemas.microsoft.com/office/drawing/2014/main" id="{38CA4FFD-BB39-4651-BD2A-AE25014406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594338"/>
          </a:xfrm>
          <a:prstGeom prst="rect">
            <a:avLst/>
          </a:prstGeom>
        </p:spPr>
      </p:pic>
    </p:spTree>
    <p:extLst>
      <p:ext uri="{BB962C8B-B14F-4D97-AF65-F5344CB8AC3E}">
        <p14:creationId xmlns:p14="http://schemas.microsoft.com/office/powerpoint/2010/main" val="14050206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8C24809-1B41-40EA-9C53-C9C2C958C160}"/>
              </a:ext>
            </a:extLst>
          </p:cNvPr>
          <p:cNvSpPr>
            <a:spLocks noGrp="1"/>
          </p:cNvSpPr>
          <p:nvPr>
            <p:ph type="ctrTitle"/>
          </p:nvPr>
        </p:nvSpPr>
        <p:spPr>
          <a:xfrm>
            <a:off x="1524000" y="1122363"/>
            <a:ext cx="8917215" cy="1761672"/>
          </a:xfrm>
        </p:spPr>
        <p:txBody>
          <a:bodyPr/>
          <a:lstStyle/>
          <a:p>
            <a:r>
              <a:rPr lang="nb-NO" b="1" dirty="0">
                <a:solidFill>
                  <a:schemeClr val="accent1"/>
                </a:solidFill>
              </a:rPr>
              <a:t>Sportsplan</a:t>
            </a:r>
          </a:p>
        </p:txBody>
      </p:sp>
      <p:sp>
        <p:nvSpPr>
          <p:cNvPr id="3" name="Undertittel 2">
            <a:extLst>
              <a:ext uri="{FF2B5EF4-FFF2-40B4-BE49-F238E27FC236}">
                <a16:creationId xmlns:a16="http://schemas.microsoft.com/office/drawing/2014/main" id="{54B1E822-2FF4-4C6D-9330-8E6BBF3803EE}"/>
              </a:ext>
            </a:extLst>
          </p:cNvPr>
          <p:cNvSpPr>
            <a:spLocks noGrp="1"/>
          </p:cNvSpPr>
          <p:nvPr>
            <p:ph type="subTitle" idx="1"/>
          </p:nvPr>
        </p:nvSpPr>
        <p:spPr>
          <a:xfrm>
            <a:off x="1188358" y="3057752"/>
            <a:ext cx="9742713" cy="3796618"/>
          </a:xfrm>
        </p:spPr>
        <p:txBody>
          <a:bodyPr vert="horz" lIns="91440" tIns="45720" rIns="91440" bIns="45720" rtlCol="0" anchor="t">
            <a:normAutofit/>
          </a:bodyPr>
          <a:lstStyle/>
          <a:p>
            <a:r>
              <a:rPr lang="nb-NO" b="1" u="sng" dirty="0" err="1"/>
              <a:t>AkerAkedemiet</a:t>
            </a:r>
            <a:r>
              <a:rPr lang="nb-NO" b="1" u="sng" dirty="0"/>
              <a:t>:</a:t>
            </a:r>
            <a:r>
              <a:rPr lang="nb-NO" b="1" u="sng" dirty="0">
                <a:ea typeface="+mn-lt"/>
                <a:cs typeface="+mn-lt"/>
              </a:rPr>
              <a:t> </a:t>
            </a:r>
            <a:endParaRPr lang="nb-NO" u="sng" dirty="0">
              <a:ea typeface="+mn-lt"/>
              <a:cs typeface="+mn-lt"/>
            </a:endParaRPr>
          </a:p>
          <a:p>
            <a:r>
              <a:rPr lang="nb-NO" sz="1600" dirty="0" err="1">
                <a:ea typeface="+mn-lt"/>
                <a:cs typeface="+mn-lt"/>
              </a:rPr>
              <a:t>AkerAkademiet</a:t>
            </a:r>
            <a:r>
              <a:rPr lang="nb-NO" sz="1600" dirty="0">
                <a:ea typeface="+mn-lt"/>
                <a:cs typeface="+mn-lt"/>
              </a:rPr>
              <a:t> ble startet i 2007 og er en del av Toppfotballen i Molde Fotballklubb. </a:t>
            </a:r>
            <a:r>
              <a:rPr lang="nb-NO" sz="1600" dirty="0" err="1">
                <a:ea typeface="+mn-lt"/>
                <a:cs typeface="+mn-lt"/>
              </a:rPr>
              <a:t>AkerAkademiet</a:t>
            </a:r>
            <a:r>
              <a:rPr lang="nb-NO" sz="1600" dirty="0">
                <a:ea typeface="+mn-lt"/>
                <a:cs typeface="+mn-lt"/>
              </a:rPr>
              <a:t> jobber med spiller-, trener- og klubbutvikling. Internt i klubben har Akademiet ansvar for klubbens lag i 3. divisjon (G19), samt lag i nasjonale akademiserier i ungdomsfotballen.</a:t>
            </a:r>
            <a:endParaRPr lang="nb-NO" sz="1600" dirty="0">
              <a:cs typeface="Calibri"/>
            </a:endParaRPr>
          </a:p>
          <a:p>
            <a:r>
              <a:rPr lang="nb-NO" sz="1600" dirty="0" err="1">
                <a:ea typeface="+mn-lt"/>
                <a:cs typeface="+mn-lt"/>
              </a:rPr>
              <a:t>AkerAkademiet</a:t>
            </a:r>
            <a:r>
              <a:rPr lang="nb-NO" sz="1600" dirty="0">
                <a:ea typeface="+mn-lt"/>
                <a:cs typeface="+mn-lt"/>
              </a:rPr>
              <a:t> har fra starten av hatt et meget godt og tett samarbeid med Nordmøre &amp; Romsdal Fotballkrets og driver flere tiltak for spillere og trenere i kretsen, uavhengig av klubbtilhørighet. </a:t>
            </a:r>
          </a:p>
          <a:p>
            <a:r>
              <a:rPr lang="nb-NO" sz="1600" dirty="0">
                <a:ea typeface="+mn-lt"/>
                <a:cs typeface="+mn-lt"/>
              </a:rPr>
              <a:t>Herunder SPU for aldersgruppene 10 til 14 år, som opererer med følgende kriterier:</a:t>
            </a:r>
            <a:endParaRPr lang="nb-NO" sz="1600" dirty="0">
              <a:cs typeface="Calibri"/>
            </a:endParaRPr>
          </a:p>
          <a:p>
            <a:pPr lvl="3" algn="l"/>
            <a:r>
              <a:rPr lang="nb-NO" sz="1400" dirty="0">
                <a:cs typeface="Calibri"/>
              </a:rPr>
              <a:t>- Interesse</a:t>
            </a:r>
          </a:p>
          <a:p>
            <a:pPr lvl="3" algn="l"/>
            <a:r>
              <a:rPr lang="nb-NO" sz="1400" dirty="0">
                <a:cs typeface="Calibri"/>
              </a:rPr>
              <a:t>- Potensial</a:t>
            </a:r>
          </a:p>
          <a:p>
            <a:pPr lvl="3" algn="l"/>
            <a:r>
              <a:rPr lang="nb-NO" sz="1400" dirty="0">
                <a:cs typeface="Calibri"/>
              </a:rPr>
              <a:t>- Fysisk / tekniske ferdigheter</a:t>
            </a:r>
          </a:p>
          <a:p>
            <a:endParaRPr lang="nb-NO" dirty="0">
              <a:cs typeface="Calibri"/>
            </a:endParaRPr>
          </a:p>
          <a:p>
            <a:endParaRPr lang="nb-NO" dirty="0">
              <a:cs typeface="Calibri"/>
            </a:endParaRPr>
          </a:p>
        </p:txBody>
      </p:sp>
      <p:pic>
        <p:nvPicPr>
          <p:cNvPr id="5" name="Bilde 4">
            <a:extLst>
              <a:ext uri="{FF2B5EF4-FFF2-40B4-BE49-F238E27FC236}">
                <a16:creationId xmlns:a16="http://schemas.microsoft.com/office/drawing/2014/main" id="{38CA4FFD-BB39-4651-BD2A-AE25014406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594338"/>
          </a:xfrm>
          <a:prstGeom prst="rect">
            <a:avLst/>
          </a:prstGeom>
        </p:spPr>
      </p:pic>
    </p:spTree>
    <p:extLst>
      <p:ext uri="{BB962C8B-B14F-4D97-AF65-F5344CB8AC3E}">
        <p14:creationId xmlns:p14="http://schemas.microsoft.com/office/powerpoint/2010/main" val="3373703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F0A604E4-7307-451C-93BE-F1F7E1BF3B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200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F7F3A0AA-35E5-4085-942B-7378390306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82344"/>
            <a:ext cx="12191998" cy="1590742"/>
          </a:xfrm>
          <a:prstGeom prst="rect">
            <a:avLst/>
          </a:prstGeom>
          <a:gradFill>
            <a:gsLst>
              <a:gs pos="3400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402F5C38-C747-4173-ABBF-656E39E821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5282344"/>
            <a:ext cx="8115300" cy="1590742"/>
          </a:xfrm>
          <a:prstGeom prst="rect">
            <a:avLst/>
          </a:prstGeom>
          <a:gradFill>
            <a:gsLst>
              <a:gs pos="28000">
                <a:schemeClr val="accent1">
                  <a:lumMod val="75000"/>
                  <a:alpha val="59000"/>
                </a:schemeClr>
              </a:gs>
              <a:gs pos="100000">
                <a:srgbClr val="000000">
                  <a:alpha val="70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a:extLst>
              <a:ext uri="{FF2B5EF4-FFF2-40B4-BE49-F238E27FC236}">
                <a16:creationId xmlns:a16="http://schemas.microsoft.com/office/drawing/2014/main" id="{E37EECFC-A684-4391-AE85-4CDAF5565F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5282344"/>
            <a:ext cx="12191998" cy="1590742"/>
          </a:xfrm>
          <a:prstGeom prst="rect">
            <a:avLst/>
          </a:prstGeom>
          <a:gradFill>
            <a:gsLst>
              <a:gs pos="0">
                <a:srgbClr val="000000">
                  <a:alpha val="71765"/>
                </a:srgbClr>
              </a:gs>
              <a:gs pos="100000">
                <a:schemeClr val="accent1">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ktangel 3">
            <a:extLst>
              <a:ext uri="{FF2B5EF4-FFF2-40B4-BE49-F238E27FC236}">
                <a16:creationId xmlns:a16="http://schemas.microsoft.com/office/drawing/2014/main" id="{BA8F423B-2A17-4AA2-A583-C9D1162B0213}"/>
              </a:ext>
            </a:extLst>
          </p:cNvPr>
          <p:cNvSpPr/>
          <p:nvPr/>
        </p:nvSpPr>
        <p:spPr>
          <a:xfrm>
            <a:off x="0" y="5282344"/>
            <a:ext cx="12191994" cy="1590742"/>
          </a:xfrm>
          <a:prstGeom prst="rect">
            <a:avLst/>
          </a:prstGeom>
          <a:solidFill>
            <a:srgbClr val="176FC1"/>
          </a:solidFill>
          <a:ln>
            <a:solidFill>
              <a:srgbClr val="176FC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 name="Tittel 1">
            <a:extLst>
              <a:ext uri="{FF2B5EF4-FFF2-40B4-BE49-F238E27FC236}">
                <a16:creationId xmlns:a16="http://schemas.microsoft.com/office/drawing/2014/main" id="{73108173-3F91-4970-B8D4-05D317617500}"/>
              </a:ext>
            </a:extLst>
          </p:cNvPr>
          <p:cNvSpPr>
            <a:spLocks noGrp="1"/>
          </p:cNvSpPr>
          <p:nvPr>
            <p:ph type="ctrTitle"/>
          </p:nvPr>
        </p:nvSpPr>
        <p:spPr>
          <a:xfrm>
            <a:off x="699714" y="5490971"/>
            <a:ext cx="6962072" cy="1159200"/>
          </a:xfrm>
        </p:spPr>
        <p:txBody>
          <a:bodyPr anchor="ctr">
            <a:normAutofit/>
          </a:bodyPr>
          <a:lstStyle/>
          <a:p>
            <a:pPr algn="l"/>
            <a:r>
              <a:rPr lang="nb-NO" sz="4000" dirty="0" err="1">
                <a:solidFill>
                  <a:srgbClr val="FFFFFF"/>
                </a:solidFill>
              </a:rPr>
              <a:t>Lagmøte</a:t>
            </a:r>
            <a:r>
              <a:rPr lang="nb-NO" sz="4000" dirty="0">
                <a:solidFill>
                  <a:srgbClr val="FFFFFF"/>
                </a:solidFill>
              </a:rPr>
              <a:t> MFK </a:t>
            </a:r>
            <a:r>
              <a:rPr lang="nb-NO" sz="4000" dirty="0" err="1">
                <a:solidFill>
                  <a:srgbClr val="FFFFFF"/>
                </a:solidFill>
              </a:rPr>
              <a:t>xxLAGNAVNxx</a:t>
            </a:r>
            <a:endParaRPr lang="nb-NO" sz="4000" dirty="0">
              <a:solidFill>
                <a:srgbClr val="FFFFFF"/>
              </a:solidFill>
            </a:endParaRPr>
          </a:p>
        </p:txBody>
      </p:sp>
      <p:sp>
        <p:nvSpPr>
          <p:cNvPr id="3" name="Undertittel 2">
            <a:extLst>
              <a:ext uri="{FF2B5EF4-FFF2-40B4-BE49-F238E27FC236}">
                <a16:creationId xmlns:a16="http://schemas.microsoft.com/office/drawing/2014/main" id="{1A5D2785-E11B-494D-85D5-4E9403D54AFE}"/>
              </a:ext>
            </a:extLst>
          </p:cNvPr>
          <p:cNvSpPr>
            <a:spLocks noGrp="1"/>
          </p:cNvSpPr>
          <p:nvPr>
            <p:ph type="subTitle" idx="1"/>
          </p:nvPr>
        </p:nvSpPr>
        <p:spPr>
          <a:xfrm>
            <a:off x="8456522" y="5633765"/>
            <a:ext cx="3408555" cy="873612"/>
          </a:xfrm>
        </p:spPr>
        <p:txBody>
          <a:bodyPr anchor="ctr">
            <a:normAutofit/>
          </a:bodyPr>
          <a:lstStyle/>
          <a:p>
            <a:r>
              <a:rPr lang="nb-NO" sz="2000" dirty="0">
                <a:solidFill>
                  <a:srgbClr val="FFFFFF"/>
                </a:solidFill>
              </a:rPr>
              <a:t>Vi er MFK!</a:t>
            </a:r>
          </a:p>
        </p:txBody>
      </p:sp>
      <p:pic>
        <p:nvPicPr>
          <p:cNvPr id="1026" name="Picture 2" descr="Molde Fotballklubb – Wikipedia">
            <a:extLst>
              <a:ext uri="{FF2B5EF4-FFF2-40B4-BE49-F238E27FC236}">
                <a16:creationId xmlns:a16="http://schemas.microsoft.com/office/drawing/2014/main" id="{8C321D1F-B350-4254-A37E-76FF40EA2EEC}"/>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878994" y="390832"/>
            <a:ext cx="8526630" cy="45191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32766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8C24809-1B41-40EA-9C53-C9C2C958C160}"/>
              </a:ext>
            </a:extLst>
          </p:cNvPr>
          <p:cNvSpPr>
            <a:spLocks noGrp="1"/>
          </p:cNvSpPr>
          <p:nvPr>
            <p:ph type="ctrTitle"/>
          </p:nvPr>
        </p:nvSpPr>
        <p:spPr/>
        <p:txBody>
          <a:bodyPr/>
          <a:lstStyle/>
          <a:p>
            <a:r>
              <a:rPr lang="nb-NO" dirty="0"/>
              <a:t>Hvordan vil vi ha det i gruppa?</a:t>
            </a:r>
          </a:p>
        </p:txBody>
      </p:sp>
      <p:sp>
        <p:nvSpPr>
          <p:cNvPr id="3" name="Undertittel 2">
            <a:extLst>
              <a:ext uri="{FF2B5EF4-FFF2-40B4-BE49-F238E27FC236}">
                <a16:creationId xmlns:a16="http://schemas.microsoft.com/office/drawing/2014/main" id="{54B1E822-2FF4-4C6D-9330-8E6BBF3803EE}"/>
              </a:ext>
            </a:extLst>
          </p:cNvPr>
          <p:cNvSpPr>
            <a:spLocks noGrp="1"/>
          </p:cNvSpPr>
          <p:nvPr>
            <p:ph type="subTitle" idx="1"/>
          </p:nvPr>
        </p:nvSpPr>
        <p:spPr/>
        <p:txBody>
          <a:bodyPr>
            <a:normAutofit lnSpcReduction="10000"/>
          </a:bodyPr>
          <a:lstStyle/>
          <a:p>
            <a:r>
              <a:rPr lang="nb-NO" dirty="0"/>
              <a:t>Her kan spillerne deles inn i grupper, hvor de først snakker om punktet i små grupper, så blir dere enige i plenum om hvordan det skal være.</a:t>
            </a:r>
          </a:p>
          <a:p>
            <a:endParaRPr lang="nb-NO" dirty="0"/>
          </a:p>
          <a:p>
            <a:r>
              <a:rPr lang="nb-NO" dirty="0"/>
              <a:t>Skriv ned det som sies, så dere kan legge det ut i etterkant.</a:t>
            </a:r>
          </a:p>
        </p:txBody>
      </p:sp>
      <p:pic>
        <p:nvPicPr>
          <p:cNvPr id="5" name="Bilde 4">
            <a:extLst>
              <a:ext uri="{FF2B5EF4-FFF2-40B4-BE49-F238E27FC236}">
                <a16:creationId xmlns:a16="http://schemas.microsoft.com/office/drawing/2014/main" id="{38CA4FFD-BB39-4651-BD2A-AE25014406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594338"/>
          </a:xfrm>
          <a:prstGeom prst="rect">
            <a:avLst/>
          </a:prstGeom>
        </p:spPr>
      </p:pic>
    </p:spTree>
    <p:extLst>
      <p:ext uri="{BB962C8B-B14F-4D97-AF65-F5344CB8AC3E}">
        <p14:creationId xmlns:p14="http://schemas.microsoft.com/office/powerpoint/2010/main" val="12484875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8C24809-1B41-40EA-9C53-C9C2C958C160}"/>
              </a:ext>
            </a:extLst>
          </p:cNvPr>
          <p:cNvSpPr>
            <a:spLocks noGrp="1"/>
          </p:cNvSpPr>
          <p:nvPr>
            <p:ph type="ctrTitle"/>
          </p:nvPr>
        </p:nvSpPr>
        <p:spPr/>
        <p:txBody>
          <a:bodyPr/>
          <a:lstStyle/>
          <a:p>
            <a:r>
              <a:rPr lang="nb-NO" dirty="0"/>
              <a:t>Hvordan vil vi ha det i gruppa?</a:t>
            </a:r>
          </a:p>
        </p:txBody>
      </p:sp>
      <p:sp>
        <p:nvSpPr>
          <p:cNvPr id="3" name="Undertittel 2">
            <a:extLst>
              <a:ext uri="{FF2B5EF4-FFF2-40B4-BE49-F238E27FC236}">
                <a16:creationId xmlns:a16="http://schemas.microsoft.com/office/drawing/2014/main" id="{54B1E822-2FF4-4C6D-9330-8E6BBF3803EE}"/>
              </a:ext>
            </a:extLst>
          </p:cNvPr>
          <p:cNvSpPr>
            <a:spLocks noGrp="1"/>
          </p:cNvSpPr>
          <p:nvPr>
            <p:ph type="subTitle" idx="1"/>
          </p:nvPr>
        </p:nvSpPr>
        <p:spPr/>
        <p:txBody>
          <a:bodyPr>
            <a:normAutofit lnSpcReduction="10000"/>
          </a:bodyPr>
          <a:lstStyle/>
          <a:p>
            <a:pPr marL="457200" indent="-457200" algn="l">
              <a:buFont typeface="Arial" panose="020B0604020202020204" pitchFamily="34" charset="0"/>
              <a:buChar char="•"/>
            </a:pPr>
            <a:r>
              <a:rPr lang="nb-NO" dirty="0"/>
              <a:t>Hva er viktig for at vi skal trives på trening?</a:t>
            </a:r>
          </a:p>
          <a:p>
            <a:pPr marL="457200" indent="-457200" algn="l">
              <a:buFont typeface="Arial" panose="020B0604020202020204" pitchFamily="34" charset="0"/>
              <a:buChar char="•"/>
            </a:pPr>
            <a:r>
              <a:rPr lang="nb-NO" dirty="0"/>
              <a:t>Hvordan kan vi vise at vi respekterer hverandre?</a:t>
            </a:r>
          </a:p>
          <a:p>
            <a:pPr marL="457200" indent="-457200" algn="l">
              <a:buFont typeface="Arial" panose="020B0604020202020204" pitchFamily="34" charset="0"/>
              <a:buChar char="•"/>
            </a:pPr>
            <a:r>
              <a:rPr lang="nb-NO" dirty="0"/>
              <a:t>Hvordan kan trenerne vise at de ser oss?</a:t>
            </a:r>
          </a:p>
          <a:p>
            <a:pPr marL="457200" indent="-457200" algn="l">
              <a:buFont typeface="Arial" panose="020B0604020202020204" pitchFamily="34" charset="0"/>
              <a:buChar char="•"/>
            </a:pPr>
            <a:r>
              <a:rPr lang="nb-NO" dirty="0"/>
              <a:t>Hvordan kan vi vise at vi respekterer trenerne?</a:t>
            </a:r>
          </a:p>
          <a:p>
            <a:pPr marL="457200" indent="-457200" algn="l">
              <a:buFont typeface="+mj-lt"/>
              <a:buAutoNum type="arabicPeriod"/>
            </a:pPr>
            <a:endParaRPr lang="nb-NO" dirty="0"/>
          </a:p>
        </p:txBody>
      </p:sp>
      <p:pic>
        <p:nvPicPr>
          <p:cNvPr id="5" name="Bilde 4">
            <a:extLst>
              <a:ext uri="{FF2B5EF4-FFF2-40B4-BE49-F238E27FC236}">
                <a16:creationId xmlns:a16="http://schemas.microsoft.com/office/drawing/2014/main" id="{38CA4FFD-BB39-4651-BD2A-AE25014406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1594338"/>
          </a:xfrm>
          <a:prstGeom prst="rect">
            <a:avLst/>
          </a:prstGeom>
        </p:spPr>
      </p:pic>
    </p:spTree>
    <p:extLst>
      <p:ext uri="{BB962C8B-B14F-4D97-AF65-F5344CB8AC3E}">
        <p14:creationId xmlns:p14="http://schemas.microsoft.com/office/powerpoint/2010/main" val="15817568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8C24809-1B41-40EA-9C53-C9C2C958C160}"/>
              </a:ext>
            </a:extLst>
          </p:cNvPr>
          <p:cNvSpPr>
            <a:spLocks noGrp="1"/>
          </p:cNvSpPr>
          <p:nvPr>
            <p:ph type="ctrTitle"/>
          </p:nvPr>
        </p:nvSpPr>
        <p:spPr/>
        <p:txBody>
          <a:bodyPr/>
          <a:lstStyle/>
          <a:p>
            <a:r>
              <a:rPr lang="nb-NO" dirty="0"/>
              <a:t>Hvordan vil vi ha det i gruppa?</a:t>
            </a:r>
          </a:p>
        </p:txBody>
      </p:sp>
      <p:sp>
        <p:nvSpPr>
          <p:cNvPr id="3" name="Undertittel 2">
            <a:extLst>
              <a:ext uri="{FF2B5EF4-FFF2-40B4-BE49-F238E27FC236}">
                <a16:creationId xmlns:a16="http://schemas.microsoft.com/office/drawing/2014/main" id="{54B1E822-2FF4-4C6D-9330-8E6BBF3803EE}"/>
              </a:ext>
            </a:extLst>
          </p:cNvPr>
          <p:cNvSpPr>
            <a:spLocks noGrp="1"/>
          </p:cNvSpPr>
          <p:nvPr>
            <p:ph type="subTitle" idx="1"/>
          </p:nvPr>
        </p:nvSpPr>
        <p:spPr/>
        <p:txBody>
          <a:bodyPr>
            <a:normAutofit lnSpcReduction="10000"/>
          </a:bodyPr>
          <a:lstStyle/>
          <a:p>
            <a:pPr marL="457200" indent="-457200" algn="l">
              <a:buFont typeface="Arial" panose="020B0604020202020204" pitchFamily="34" charset="0"/>
              <a:buChar char="•"/>
            </a:pPr>
            <a:r>
              <a:rPr lang="nb-NO" dirty="0"/>
              <a:t>Laguttak: hva er en rettferdig måte å gjøre det på?</a:t>
            </a:r>
          </a:p>
          <a:p>
            <a:pPr marL="457200" indent="-457200" algn="l">
              <a:buFont typeface="Arial" panose="020B0604020202020204" pitchFamily="34" charset="0"/>
              <a:buChar char="•"/>
            </a:pPr>
            <a:r>
              <a:rPr lang="nb-NO" dirty="0"/>
              <a:t>Hva er våre ambisjoner for denne sesongen?</a:t>
            </a:r>
          </a:p>
          <a:p>
            <a:pPr marL="457200" indent="-457200" algn="l">
              <a:buFont typeface="Arial" panose="020B0604020202020204" pitchFamily="34" charset="0"/>
              <a:buChar char="•"/>
            </a:pPr>
            <a:r>
              <a:rPr lang="nb-NO" dirty="0"/>
              <a:t>Hvordan kan vi som gruppe samarbeide for å nå disse ambisjonene?</a:t>
            </a:r>
          </a:p>
          <a:p>
            <a:pPr marL="457200" indent="-457200" algn="l">
              <a:buFont typeface="Arial" panose="020B0604020202020204" pitchFamily="34" charset="0"/>
              <a:buChar char="•"/>
            </a:pPr>
            <a:r>
              <a:rPr lang="nb-NO" dirty="0"/>
              <a:t>Vil gruppa på noen spesielle turneringer/cuper?</a:t>
            </a:r>
          </a:p>
        </p:txBody>
      </p:sp>
      <p:pic>
        <p:nvPicPr>
          <p:cNvPr id="5" name="Bilde 4">
            <a:extLst>
              <a:ext uri="{FF2B5EF4-FFF2-40B4-BE49-F238E27FC236}">
                <a16:creationId xmlns:a16="http://schemas.microsoft.com/office/drawing/2014/main" id="{38CA4FFD-BB39-4651-BD2A-AE25014406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1594338"/>
          </a:xfrm>
          <a:prstGeom prst="rect">
            <a:avLst/>
          </a:prstGeom>
        </p:spPr>
      </p:pic>
    </p:spTree>
    <p:extLst>
      <p:ext uri="{BB962C8B-B14F-4D97-AF65-F5344CB8AC3E}">
        <p14:creationId xmlns:p14="http://schemas.microsoft.com/office/powerpoint/2010/main" val="5469012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BA8F423B-2A17-4AA2-A583-C9D1162B0213}"/>
              </a:ext>
            </a:extLst>
          </p:cNvPr>
          <p:cNvSpPr/>
          <p:nvPr/>
        </p:nvSpPr>
        <p:spPr>
          <a:xfrm>
            <a:off x="0" y="5282344"/>
            <a:ext cx="12191994" cy="1590742"/>
          </a:xfrm>
          <a:prstGeom prst="rect">
            <a:avLst/>
          </a:prstGeom>
          <a:solidFill>
            <a:srgbClr val="176FC1"/>
          </a:solidFill>
          <a:ln>
            <a:solidFill>
              <a:srgbClr val="176FC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 name="Tittel 1">
            <a:extLst>
              <a:ext uri="{FF2B5EF4-FFF2-40B4-BE49-F238E27FC236}">
                <a16:creationId xmlns:a16="http://schemas.microsoft.com/office/drawing/2014/main" id="{73108173-3F91-4970-B8D4-05D317617500}"/>
              </a:ext>
            </a:extLst>
          </p:cNvPr>
          <p:cNvSpPr>
            <a:spLocks noGrp="1"/>
          </p:cNvSpPr>
          <p:nvPr>
            <p:ph type="ctrTitle"/>
          </p:nvPr>
        </p:nvSpPr>
        <p:spPr>
          <a:xfrm>
            <a:off x="699714" y="5490971"/>
            <a:ext cx="6962072" cy="1159200"/>
          </a:xfrm>
        </p:spPr>
        <p:txBody>
          <a:bodyPr anchor="ctr">
            <a:normAutofit fontScale="90000"/>
          </a:bodyPr>
          <a:lstStyle/>
          <a:p>
            <a:r>
              <a:rPr lang="nb-NO" sz="4000" dirty="0">
                <a:solidFill>
                  <a:srgbClr val="FFFFFF"/>
                </a:solidFill>
              </a:rPr>
              <a:t>Takk for møtet!</a:t>
            </a:r>
            <a:br>
              <a:rPr lang="nb-NO" sz="4000" dirty="0">
                <a:solidFill>
                  <a:srgbClr val="FFFFFF"/>
                </a:solidFill>
              </a:rPr>
            </a:br>
            <a:r>
              <a:rPr lang="nb-NO" sz="4000" dirty="0">
                <a:solidFill>
                  <a:srgbClr val="FFFFFF"/>
                </a:solidFill>
              </a:rPr>
              <a:t>MFK </a:t>
            </a:r>
            <a:r>
              <a:rPr lang="nb-NO" sz="4000" dirty="0" err="1">
                <a:solidFill>
                  <a:srgbClr val="FFFFFF"/>
                </a:solidFill>
              </a:rPr>
              <a:t>xxLAGNAVNxx</a:t>
            </a:r>
            <a:endParaRPr lang="nb-NO" sz="4000" dirty="0">
              <a:solidFill>
                <a:srgbClr val="FFFFFF"/>
              </a:solidFill>
            </a:endParaRPr>
          </a:p>
        </p:txBody>
      </p:sp>
      <p:sp>
        <p:nvSpPr>
          <p:cNvPr id="3" name="Undertittel 2">
            <a:extLst>
              <a:ext uri="{FF2B5EF4-FFF2-40B4-BE49-F238E27FC236}">
                <a16:creationId xmlns:a16="http://schemas.microsoft.com/office/drawing/2014/main" id="{1A5D2785-E11B-494D-85D5-4E9403D54AFE}"/>
              </a:ext>
            </a:extLst>
          </p:cNvPr>
          <p:cNvSpPr>
            <a:spLocks noGrp="1"/>
          </p:cNvSpPr>
          <p:nvPr>
            <p:ph type="subTitle" idx="1"/>
          </p:nvPr>
        </p:nvSpPr>
        <p:spPr>
          <a:xfrm>
            <a:off x="8456522" y="5633765"/>
            <a:ext cx="3408555" cy="873612"/>
          </a:xfrm>
        </p:spPr>
        <p:txBody>
          <a:bodyPr anchor="ctr">
            <a:normAutofit/>
          </a:bodyPr>
          <a:lstStyle/>
          <a:p>
            <a:r>
              <a:rPr lang="nb-NO" sz="2000" dirty="0">
                <a:solidFill>
                  <a:srgbClr val="FFFFFF"/>
                </a:solidFill>
              </a:rPr>
              <a:t>Vi er MFK!</a:t>
            </a:r>
          </a:p>
        </p:txBody>
      </p:sp>
      <p:pic>
        <p:nvPicPr>
          <p:cNvPr id="1026" name="Picture 2" descr="Molde Fotballklubb – Wikipedia">
            <a:extLst>
              <a:ext uri="{FF2B5EF4-FFF2-40B4-BE49-F238E27FC236}">
                <a16:creationId xmlns:a16="http://schemas.microsoft.com/office/drawing/2014/main" id="{8C321D1F-B350-4254-A37E-76FF40EA2EEC}"/>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878994" y="390832"/>
            <a:ext cx="8526630" cy="45191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25910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8C24809-1B41-40EA-9C53-C9C2C958C160}"/>
              </a:ext>
            </a:extLst>
          </p:cNvPr>
          <p:cNvSpPr>
            <a:spLocks noGrp="1"/>
          </p:cNvSpPr>
          <p:nvPr>
            <p:ph type="ctrTitle"/>
          </p:nvPr>
        </p:nvSpPr>
        <p:spPr/>
        <p:txBody>
          <a:bodyPr/>
          <a:lstStyle/>
          <a:p>
            <a:r>
              <a:rPr lang="nb-NO" dirty="0"/>
              <a:t>Agenda:</a:t>
            </a:r>
          </a:p>
        </p:txBody>
      </p:sp>
      <p:sp>
        <p:nvSpPr>
          <p:cNvPr id="3" name="Undertittel 2">
            <a:extLst>
              <a:ext uri="{FF2B5EF4-FFF2-40B4-BE49-F238E27FC236}">
                <a16:creationId xmlns:a16="http://schemas.microsoft.com/office/drawing/2014/main" id="{54B1E822-2FF4-4C6D-9330-8E6BBF3803EE}"/>
              </a:ext>
            </a:extLst>
          </p:cNvPr>
          <p:cNvSpPr>
            <a:spLocks noGrp="1"/>
          </p:cNvSpPr>
          <p:nvPr>
            <p:ph type="subTitle" idx="1"/>
          </p:nvPr>
        </p:nvSpPr>
        <p:spPr>
          <a:xfrm>
            <a:off x="4119418" y="3620509"/>
            <a:ext cx="5902036" cy="2115127"/>
          </a:xfrm>
        </p:spPr>
        <p:txBody>
          <a:bodyPr>
            <a:normAutofit fontScale="62500" lnSpcReduction="20000"/>
          </a:bodyPr>
          <a:lstStyle/>
          <a:p>
            <a:pPr marL="457200" indent="-457200" algn="l">
              <a:buFont typeface="+mj-lt"/>
              <a:buAutoNum type="arabicPeriod"/>
            </a:pPr>
            <a:r>
              <a:rPr lang="nb-NO" dirty="0"/>
              <a:t>Presentasjon av trenerteam</a:t>
            </a:r>
          </a:p>
          <a:p>
            <a:pPr marL="457200" indent="-457200" algn="l">
              <a:buFont typeface="+mj-lt"/>
              <a:buAutoNum type="arabicPeriod"/>
            </a:pPr>
            <a:r>
              <a:rPr lang="nb-NO" dirty="0"/>
              <a:t>Treningstider og opplegg rundt dette</a:t>
            </a:r>
          </a:p>
          <a:p>
            <a:pPr marL="457200" indent="-457200" algn="l">
              <a:buFont typeface="+mj-lt"/>
              <a:buAutoNum type="arabicPeriod"/>
            </a:pPr>
            <a:r>
              <a:rPr lang="nb-NO" dirty="0"/>
              <a:t>Retningslinjer og info fra Klubben</a:t>
            </a:r>
          </a:p>
          <a:p>
            <a:pPr marL="457200" indent="-457200" algn="l">
              <a:buFont typeface="+mj-lt"/>
              <a:buAutoNum type="arabicPeriod"/>
            </a:pPr>
            <a:r>
              <a:rPr lang="nb-NO" dirty="0"/>
              <a:t>Sportsplan</a:t>
            </a:r>
          </a:p>
          <a:p>
            <a:pPr marL="457200" indent="-457200" algn="l">
              <a:buFont typeface="+mj-lt"/>
              <a:buAutoNum type="arabicPeriod"/>
            </a:pPr>
            <a:r>
              <a:rPr lang="nb-NO" dirty="0"/>
              <a:t>Dugnad</a:t>
            </a:r>
          </a:p>
          <a:p>
            <a:pPr marL="457200" indent="-457200" algn="l">
              <a:buFont typeface="+mj-lt"/>
              <a:buAutoNum type="arabicPeriod"/>
            </a:pPr>
            <a:r>
              <a:rPr lang="nb-NO" dirty="0"/>
              <a:t>Hvordan vil vi ha det i gruppa?</a:t>
            </a:r>
          </a:p>
          <a:p>
            <a:pPr marL="457200" indent="-457200" algn="l">
              <a:buFont typeface="+mj-lt"/>
              <a:buAutoNum type="arabicPeriod"/>
            </a:pPr>
            <a:r>
              <a:rPr lang="nb-NO" dirty="0"/>
              <a:t>En kropp i utvikling  - ungdomsfotball</a:t>
            </a:r>
          </a:p>
          <a:p>
            <a:pPr marL="457200" indent="-457200" algn="l">
              <a:buFont typeface="+mj-lt"/>
              <a:buAutoNum type="arabicPeriod"/>
            </a:pPr>
            <a:endParaRPr lang="nb-NO" dirty="0"/>
          </a:p>
          <a:p>
            <a:pPr algn="l"/>
            <a:endParaRPr lang="nb-NO" dirty="0"/>
          </a:p>
        </p:txBody>
      </p:sp>
      <p:pic>
        <p:nvPicPr>
          <p:cNvPr id="5" name="Bilde 4">
            <a:extLst>
              <a:ext uri="{FF2B5EF4-FFF2-40B4-BE49-F238E27FC236}">
                <a16:creationId xmlns:a16="http://schemas.microsoft.com/office/drawing/2014/main" id="{38CA4FFD-BB39-4651-BD2A-AE25014406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594338"/>
          </a:xfrm>
          <a:prstGeom prst="rect">
            <a:avLst/>
          </a:prstGeom>
        </p:spPr>
      </p:pic>
    </p:spTree>
    <p:extLst>
      <p:ext uri="{BB962C8B-B14F-4D97-AF65-F5344CB8AC3E}">
        <p14:creationId xmlns:p14="http://schemas.microsoft.com/office/powerpoint/2010/main" val="938331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8C24809-1B41-40EA-9C53-C9C2C958C160}"/>
              </a:ext>
            </a:extLst>
          </p:cNvPr>
          <p:cNvSpPr>
            <a:spLocks noGrp="1"/>
          </p:cNvSpPr>
          <p:nvPr>
            <p:ph type="ctrTitle"/>
          </p:nvPr>
        </p:nvSpPr>
        <p:spPr>
          <a:xfrm>
            <a:off x="1524000" y="400538"/>
            <a:ext cx="9144000" cy="2387600"/>
          </a:xfrm>
        </p:spPr>
        <p:txBody>
          <a:bodyPr/>
          <a:lstStyle/>
          <a:p>
            <a:r>
              <a:rPr lang="nb-NO" dirty="0"/>
              <a:t>Trenerteam:</a:t>
            </a:r>
          </a:p>
        </p:txBody>
      </p:sp>
      <p:sp>
        <p:nvSpPr>
          <p:cNvPr id="3" name="Undertittel 2">
            <a:extLst>
              <a:ext uri="{FF2B5EF4-FFF2-40B4-BE49-F238E27FC236}">
                <a16:creationId xmlns:a16="http://schemas.microsoft.com/office/drawing/2014/main" id="{54B1E822-2FF4-4C6D-9330-8E6BBF3803EE}"/>
              </a:ext>
            </a:extLst>
          </p:cNvPr>
          <p:cNvSpPr>
            <a:spLocks noGrp="1"/>
          </p:cNvSpPr>
          <p:nvPr>
            <p:ph type="subTitle" idx="1"/>
          </p:nvPr>
        </p:nvSpPr>
        <p:spPr/>
        <p:txBody>
          <a:bodyPr>
            <a:normAutofit/>
          </a:bodyPr>
          <a:lstStyle/>
          <a:p>
            <a:r>
              <a:rPr lang="nb-NO" dirty="0"/>
              <a:t>Her legger man inn navn og gjerne bilde av alle trenere og lagledere.</a:t>
            </a:r>
          </a:p>
          <a:p>
            <a:r>
              <a:rPr lang="nb-NO" dirty="0"/>
              <a:t>Det er viktig at alle trenerne og laglederne presenterer seg, og da gjerne litt mer enn bare det «overfladiske». Dette for å la gruppa bli kjent med og trygge på «støtteapparatet»</a:t>
            </a:r>
          </a:p>
        </p:txBody>
      </p:sp>
      <p:pic>
        <p:nvPicPr>
          <p:cNvPr id="5" name="Bilde 4">
            <a:extLst>
              <a:ext uri="{FF2B5EF4-FFF2-40B4-BE49-F238E27FC236}">
                <a16:creationId xmlns:a16="http://schemas.microsoft.com/office/drawing/2014/main" id="{38CA4FFD-BB39-4651-BD2A-AE25014406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594338"/>
          </a:xfrm>
          <a:prstGeom prst="rect">
            <a:avLst/>
          </a:prstGeom>
        </p:spPr>
      </p:pic>
    </p:spTree>
    <p:extLst>
      <p:ext uri="{BB962C8B-B14F-4D97-AF65-F5344CB8AC3E}">
        <p14:creationId xmlns:p14="http://schemas.microsoft.com/office/powerpoint/2010/main" val="3299344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8C24809-1B41-40EA-9C53-C9C2C958C160}"/>
              </a:ext>
            </a:extLst>
          </p:cNvPr>
          <p:cNvSpPr>
            <a:spLocks noGrp="1"/>
          </p:cNvSpPr>
          <p:nvPr>
            <p:ph type="ctrTitle"/>
          </p:nvPr>
        </p:nvSpPr>
        <p:spPr>
          <a:xfrm>
            <a:off x="1524000" y="1041400"/>
            <a:ext cx="9144000" cy="2387600"/>
          </a:xfrm>
        </p:spPr>
        <p:txBody>
          <a:bodyPr/>
          <a:lstStyle/>
          <a:p>
            <a:r>
              <a:rPr lang="nb-NO" dirty="0"/>
              <a:t>Treningstider og opplegg rundt dette</a:t>
            </a:r>
          </a:p>
        </p:txBody>
      </p:sp>
      <p:sp>
        <p:nvSpPr>
          <p:cNvPr id="3" name="Undertittel 2">
            <a:extLst>
              <a:ext uri="{FF2B5EF4-FFF2-40B4-BE49-F238E27FC236}">
                <a16:creationId xmlns:a16="http://schemas.microsoft.com/office/drawing/2014/main" id="{54B1E822-2FF4-4C6D-9330-8E6BBF3803EE}"/>
              </a:ext>
            </a:extLst>
          </p:cNvPr>
          <p:cNvSpPr>
            <a:spLocks noGrp="1"/>
          </p:cNvSpPr>
          <p:nvPr>
            <p:ph type="subTitle" idx="1"/>
          </p:nvPr>
        </p:nvSpPr>
        <p:spPr>
          <a:xfrm>
            <a:off x="1524000" y="3570513"/>
            <a:ext cx="9144000" cy="2952206"/>
          </a:xfrm>
        </p:spPr>
        <p:txBody>
          <a:bodyPr>
            <a:normAutofit lnSpcReduction="10000"/>
          </a:bodyPr>
          <a:lstStyle/>
          <a:p>
            <a:r>
              <a:rPr lang="nb-NO" dirty="0"/>
              <a:t>Presenter gjerne treningstidene, dersom disse er klare, på denne sliden.</a:t>
            </a:r>
          </a:p>
          <a:p>
            <a:r>
              <a:rPr lang="nb-NO" dirty="0"/>
              <a:t>Hvis treningstidene ikke er klare enda bør dere presentere 1) hvor ofte dere ser for dere trening og 2) hvilke forventninger dere har til treningsoppmøte.</a:t>
            </a:r>
          </a:p>
          <a:p>
            <a:r>
              <a:rPr lang="nb-NO" dirty="0"/>
              <a:t>Husk (!) at flere spillere gjerne holder på med andre idretter, det er ikke nødvendigvis negativt at de kombinerer dette og da av og til velger å dra på handball/turn/svømming/langrenn osv. istedenfor </a:t>
            </a:r>
            <a:r>
              <a:rPr lang="nb-NO" dirty="0" err="1"/>
              <a:t>fotballøkt</a:t>
            </a:r>
            <a:r>
              <a:rPr lang="nb-NO" dirty="0"/>
              <a:t>. Det viktige er å ha en åpen dialog med utøverne underveis.</a:t>
            </a:r>
          </a:p>
        </p:txBody>
      </p:sp>
      <p:pic>
        <p:nvPicPr>
          <p:cNvPr id="5" name="Bilde 4">
            <a:extLst>
              <a:ext uri="{FF2B5EF4-FFF2-40B4-BE49-F238E27FC236}">
                <a16:creationId xmlns:a16="http://schemas.microsoft.com/office/drawing/2014/main" id="{38CA4FFD-BB39-4651-BD2A-AE25014406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594338"/>
          </a:xfrm>
          <a:prstGeom prst="rect">
            <a:avLst/>
          </a:prstGeom>
        </p:spPr>
      </p:pic>
    </p:spTree>
    <p:extLst>
      <p:ext uri="{BB962C8B-B14F-4D97-AF65-F5344CB8AC3E}">
        <p14:creationId xmlns:p14="http://schemas.microsoft.com/office/powerpoint/2010/main" val="13438999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8C24809-1B41-40EA-9C53-C9C2C958C160}"/>
              </a:ext>
            </a:extLst>
          </p:cNvPr>
          <p:cNvSpPr>
            <a:spLocks noGrp="1"/>
          </p:cNvSpPr>
          <p:nvPr>
            <p:ph type="ctrTitle"/>
          </p:nvPr>
        </p:nvSpPr>
        <p:spPr/>
        <p:txBody>
          <a:bodyPr/>
          <a:lstStyle/>
          <a:p>
            <a:r>
              <a:rPr lang="nb-NO" dirty="0"/>
              <a:t>Treningstider og opplegg rundt dette</a:t>
            </a:r>
          </a:p>
        </p:txBody>
      </p:sp>
      <p:sp>
        <p:nvSpPr>
          <p:cNvPr id="3" name="Undertittel 2">
            <a:extLst>
              <a:ext uri="{FF2B5EF4-FFF2-40B4-BE49-F238E27FC236}">
                <a16:creationId xmlns:a16="http://schemas.microsoft.com/office/drawing/2014/main" id="{54B1E822-2FF4-4C6D-9330-8E6BBF3803EE}"/>
              </a:ext>
            </a:extLst>
          </p:cNvPr>
          <p:cNvSpPr>
            <a:spLocks noGrp="1"/>
          </p:cNvSpPr>
          <p:nvPr>
            <p:ph type="subTitle" idx="1"/>
          </p:nvPr>
        </p:nvSpPr>
        <p:spPr>
          <a:xfrm>
            <a:off x="1524000" y="3602037"/>
            <a:ext cx="9144000" cy="2387599"/>
          </a:xfrm>
        </p:spPr>
        <p:txBody>
          <a:bodyPr vert="horz" lIns="91440" tIns="45720" rIns="91440" bIns="45720" rtlCol="0" anchor="t">
            <a:normAutofit fontScale="77500" lnSpcReduction="20000"/>
          </a:bodyPr>
          <a:lstStyle/>
          <a:p>
            <a:r>
              <a:rPr lang="nb-NO" dirty="0"/>
              <a:t>For å planlegge gode økter er det viktig å vite hvor mange som kommer. Vi anbefaler at dere har ett opplegg på hvordan spillerne sier ifra om at de ikke kommer fra ungdomsfotballen av. Dette kan gjerne presenteres her. Det er da også viktig å få frem grunnen til dette og en frist for når de skal si ifra. F.eks. «Dere må si ifra senest kvelden før trening, da vi bruker mye tid i forkant av økta på å sette opp øvelser ut i fra hvor mange som kommer».</a:t>
            </a:r>
            <a:endParaRPr lang="nb-NO" dirty="0">
              <a:cs typeface="Calibri"/>
            </a:endParaRPr>
          </a:p>
          <a:p>
            <a:r>
              <a:rPr lang="nb-NO" dirty="0">
                <a:hlinkClick r:id="rId2"/>
              </a:rPr>
              <a:t>Spond</a:t>
            </a:r>
            <a:r>
              <a:rPr lang="nb-NO" dirty="0"/>
              <a:t> er en app som er lett å bruke for treningsoppmøte. Et forslag er at spillerne som standard står på «deltar» og at de da må inn og si ifra bare når de ikke kan komme.</a:t>
            </a:r>
          </a:p>
          <a:p>
            <a:r>
              <a:rPr lang="nb-NO" dirty="0"/>
              <a:t>Bruk gjerne denne sliden for å fortelle hvordan dere skal ha det i gruppa når det kommer til dette. Dette må også foreldrene få innblikk i.</a:t>
            </a:r>
          </a:p>
        </p:txBody>
      </p:sp>
      <p:pic>
        <p:nvPicPr>
          <p:cNvPr id="5" name="Bilde 4">
            <a:extLst>
              <a:ext uri="{FF2B5EF4-FFF2-40B4-BE49-F238E27FC236}">
                <a16:creationId xmlns:a16="http://schemas.microsoft.com/office/drawing/2014/main" id="{38CA4FFD-BB39-4651-BD2A-AE25014406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1594338"/>
          </a:xfrm>
          <a:prstGeom prst="rect">
            <a:avLst/>
          </a:prstGeom>
        </p:spPr>
      </p:pic>
    </p:spTree>
    <p:extLst>
      <p:ext uri="{BB962C8B-B14F-4D97-AF65-F5344CB8AC3E}">
        <p14:creationId xmlns:p14="http://schemas.microsoft.com/office/powerpoint/2010/main" val="6259537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8C24809-1B41-40EA-9C53-C9C2C958C160}"/>
              </a:ext>
            </a:extLst>
          </p:cNvPr>
          <p:cNvSpPr>
            <a:spLocks noGrp="1"/>
          </p:cNvSpPr>
          <p:nvPr>
            <p:ph type="ctrTitle"/>
          </p:nvPr>
        </p:nvSpPr>
        <p:spPr/>
        <p:txBody>
          <a:bodyPr/>
          <a:lstStyle/>
          <a:p>
            <a:r>
              <a:rPr lang="nb-NO" dirty="0"/>
              <a:t>Retningslinjer og info fra Klubben</a:t>
            </a:r>
          </a:p>
        </p:txBody>
      </p:sp>
      <p:sp>
        <p:nvSpPr>
          <p:cNvPr id="3" name="Undertittel 2">
            <a:extLst>
              <a:ext uri="{FF2B5EF4-FFF2-40B4-BE49-F238E27FC236}">
                <a16:creationId xmlns:a16="http://schemas.microsoft.com/office/drawing/2014/main" id="{54B1E822-2FF4-4C6D-9330-8E6BBF3803EE}"/>
              </a:ext>
            </a:extLst>
          </p:cNvPr>
          <p:cNvSpPr>
            <a:spLocks noGrp="1"/>
          </p:cNvSpPr>
          <p:nvPr>
            <p:ph type="subTitle" idx="1"/>
          </p:nvPr>
        </p:nvSpPr>
        <p:spPr/>
        <p:txBody>
          <a:bodyPr>
            <a:normAutofit lnSpcReduction="10000"/>
          </a:bodyPr>
          <a:lstStyle/>
          <a:p>
            <a:r>
              <a:rPr lang="nb-NO" dirty="0"/>
              <a:t>De neste </a:t>
            </a:r>
            <a:r>
              <a:rPr lang="nb-NO" dirty="0" err="1"/>
              <a:t>slidene</a:t>
            </a:r>
            <a:r>
              <a:rPr lang="nb-NO" dirty="0"/>
              <a:t> presenteres slik som de foreligger.</a:t>
            </a:r>
          </a:p>
          <a:p>
            <a:endParaRPr lang="nb-NO" dirty="0"/>
          </a:p>
          <a:p>
            <a:r>
              <a:rPr lang="nb-NO" dirty="0"/>
              <a:t>Ønsker du å sette deg mer inn i dette finner du informasjon og </a:t>
            </a:r>
            <a:r>
              <a:rPr lang="nb-NO" dirty="0" err="1"/>
              <a:t>handlingplaner</a:t>
            </a:r>
            <a:r>
              <a:rPr lang="nb-NO" dirty="0"/>
              <a:t> om tematikken i </a:t>
            </a:r>
            <a:r>
              <a:rPr lang="nb-NO" dirty="0">
                <a:hlinkClick r:id="rId2"/>
              </a:rPr>
              <a:t>klubbhåndboken.</a:t>
            </a:r>
            <a:endParaRPr lang="nb-NO" dirty="0"/>
          </a:p>
          <a:p>
            <a:endParaRPr lang="nb-NO" dirty="0"/>
          </a:p>
        </p:txBody>
      </p:sp>
      <p:pic>
        <p:nvPicPr>
          <p:cNvPr id="5" name="Bilde 4">
            <a:extLst>
              <a:ext uri="{FF2B5EF4-FFF2-40B4-BE49-F238E27FC236}">
                <a16:creationId xmlns:a16="http://schemas.microsoft.com/office/drawing/2014/main" id="{38CA4FFD-BB39-4651-BD2A-AE25014406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1594338"/>
          </a:xfrm>
          <a:prstGeom prst="rect">
            <a:avLst/>
          </a:prstGeom>
        </p:spPr>
      </p:pic>
    </p:spTree>
    <p:extLst>
      <p:ext uri="{BB962C8B-B14F-4D97-AF65-F5344CB8AC3E}">
        <p14:creationId xmlns:p14="http://schemas.microsoft.com/office/powerpoint/2010/main" val="37029712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8C24809-1B41-40EA-9C53-C9C2C958C160}"/>
              </a:ext>
            </a:extLst>
          </p:cNvPr>
          <p:cNvSpPr>
            <a:spLocks noGrp="1"/>
          </p:cNvSpPr>
          <p:nvPr>
            <p:ph type="ctrTitle"/>
          </p:nvPr>
        </p:nvSpPr>
        <p:spPr/>
        <p:txBody>
          <a:bodyPr/>
          <a:lstStyle/>
          <a:p>
            <a:r>
              <a:rPr lang="nb-NO" dirty="0"/>
              <a:t>Retningslinjer og info fra klubben</a:t>
            </a:r>
          </a:p>
        </p:txBody>
      </p:sp>
      <p:sp>
        <p:nvSpPr>
          <p:cNvPr id="3" name="Undertittel 2">
            <a:extLst>
              <a:ext uri="{FF2B5EF4-FFF2-40B4-BE49-F238E27FC236}">
                <a16:creationId xmlns:a16="http://schemas.microsoft.com/office/drawing/2014/main" id="{54B1E822-2FF4-4C6D-9330-8E6BBF3803EE}"/>
              </a:ext>
            </a:extLst>
          </p:cNvPr>
          <p:cNvSpPr>
            <a:spLocks noGrp="1"/>
          </p:cNvSpPr>
          <p:nvPr>
            <p:ph type="subTitle" idx="1"/>
          </p:nvPr>
        </p:nvSpPr>
        <p:spPr>
          <a:xfrm>
            <a:off x="1524000" y="3602037"/>
            <a:ext cx="9144000" cy="2387599"/>
          </a:xfrm>
        </p:spPr>
        <p:txBody>
          <a:bodyPr>
            <a:normAutofit fontScale="85000" lnSpcReduction="10000"/>
          </a:bodyPr>
          <a:lstStyle/>
          <a:p>
            <a:r>
              <a:rPr lang="nb-NO" sz="2800" b="1" u="sng" dirty="0"/>
              <a:t>Det skal være trygt å spille fotball i MFK!</a:t>
            </a:r>
          </a:p>
          <a:p>
            <a:r>
              <a:rPr lang="nb-NO" dirty="0"/>
              <a:t>Dersom du eller noen du kjenner opplever noe som ikke er bra må du si ifra så fort som mulig. </a:t>
            </a:r>
          </a:p>
          <a:p>
            <a:r>
              <a:rPr lang="nb-NO" b="0" i="0" dirty="0">
                <a:solidFill>
                  <a:srgbClr val="010101"/>
                </a:solidFill>
                <a:effectLst/>
                <a:latin typeface="DIN Next W01 Regular"/>
              </a:rPr>
              <a:t>Tillitsvalgte, trenere, ledere og ansatte i klubben har taushetsplikt. Det innebærer at det ikke skal informeres om de opplysninger en får til de som ikke har behov for å vite.</a:t>
            </a:r>
          </a:p>
          <a:p>
            <a:r>
              <a:rPr lang="nb-NO" b="0" i="0" dirty="0">
                <a:solidFill>
                  <a:srgbClr val="010101"/>
                </a:solidFill>
                <a:effectLst/>
                <a:latin typeface="DIN Next W01 Regular"/>
              </a:rPr>
              <a:t>Opplever du noe negativt kan du si ifra til noen på</a:t>
            </a:r>
          </a:p>
          <a:p>
            <a:r>
              <a:rPr lang="nb-NO" b="0" i="0" dirty="0">
                <a:solidFill>
                  <a:srgbClr val="010101"/>
                </a:solidFill>
                <a:effectLst/>
                <a:latin typeface="DIN Next W01 Regular"/>
                <a:hlinkClick r:id="rId2"/>
              </a:rPr>
              <a:t>https://www.moldefk.no/om-klubben/bredde/trygghetsknappen</a:t>
            </a:r>
            <a:r>
              <a:rPr lang="nb-NO" b="0" i="0" dirty="0">
                <a:solidFill>
                  <a:srgbClr val="010101"/>
                </a:solidFill>
                <a:effectLst/>
                <a:latin typeface="DIN Next W01 Regular"/>
              </a:rPr>
              <a:t>  </a:t>
            </a:r>
            <a:endParaRPr lang="nb-NO" dirty="0"/>
          </a:p>
          <a:p>
            <a:endParaRPr lang="nb-NO" dirty="0"/>
          </a:p>
        </p:txBody>
      </p:sp>
      <p:pic>
        <p:nvPicPr>
          <p:cNvPr id="5" name="Bilde 4">
            <a:extLst>
              <a:ext uri="{FF2B5EF4-FFF2-40B4-BE49-F238E27FC236}">
                <a16:creationId xmlns:a16="http://schemas.microsoft.com/office/drawing/2014/main" id="{38CA4FFD-BB39-4651-BD2A-AE25014406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1594338"/>
          </a:xfrm>
          <a:prstGeom prst="rect">
            <a:avLst/>
          </a:prstGeom>
        </p:spPr>
      </p:pic>
    </p:spTree>
    <p:extLst>
      <p:ext uri="{BB962C8B-B14F-4D97-AF65-F5344CB8AC3E}">
        <p14:creationId xmlns:p14="http://schemas.microsoft.com/office/powerpoint/2010/main" val="8150088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8C24809-1B41-40EA-9C53-C9C2C958C160}"/>
              </a:ext>
            </a:extLst>
          </p:cNvPr>
          <p:cNvSpPr>
            <a:spLocks noGrp="1"/>
          </p:cNvSpPr>
          <p:nvPr>
            <p:ph type="ctrTitle"/>
          </p:nvPr>
        </p:nvSpPr>
        <p:spPr/>
        <p:txBody>
          <a:bodyPr/>
          <a:lstStyle/>
          <a:p>
            <a:r>
              <a:rPr lang="nb-NO" dirty="0"/>
              <a:t>Retningslinjer og info fra Klubben</a:t>
            </a:r>
          </a:p>
        </p:txBody>
      </p:sp>
      <p:sp>
        <p:nvSpPr>
          <p:cNvPr id="3" name="Undertittel 2">
            <a:extLst>
              <a:ext uri="{FF2B5EF4-FFF2-40B4-BE49-F238E27FC236}">
                <a16:creationId xmlns:a16="http://schemas.microsoft.com/office/drawing/2014/main" id="{54B1E822-2FF4-4C6D-9330-8E6BBF3803EE}"/>
              </a:ext>
            </a:extLst>
          </p:cNvPr>
          <p:cNvSpPr>
            <a:spLocks noGrp="1"/>
          </p:cNvSpPr>
          <p:nvPr>
            <p:ph type="subTitle" idx="1"/>
          </p:nvPr>
        </p:nvSpPr>
        <p:spPr>
          <a:xfrm>
            <a:off x="1524000" y="3602037"/>
            <a:ext cx="9144000" cy="2598465"/>
          </a:xfrm>
        </p:spPr>
        <p:txBody>
          <a:bodyPr>
            <a:normAutofit/>
          </a:bodyPr>
          <a:lstStyle/>
          <a:p>
            <a:r>
              <a:rPr lang="nb-NO" sz="2800" b="1" u="sng" dirty="0"/>
              <a:t>Klubben hjelper til dersom familien sliter med å betale:</a:t>
            </a:r>
            <a:endParaRPr lang="nb-NO" b="1" u="sng" dirty="0"/>
          </a:p>
          <a:p>
            <a:r>
              <a:rPr lang="nb-NO" dirty="0"/>
              <a:t>Ta kontakt med lagleder for å søke klubbens fond. Dette kan dekke opp til 5000,- per spiller per år. </a:t>
            </a:r>
          </a:p>
          <a:p>
            <a:endParaRPr lang="nb-NO" dirty="0"/>
          </a:p>
          <a:p>
            <a:r>
              <a:rPr lang="nb-NO" dirty="0"/>
              <a:t>Dekker: avgifter og kontingenter, klær og utstyr, transport til trening og kamper, annen relevant kostnad for å være aktiv i Molde FK Bredde.</a:t>
            </a:r>
          </a:p>
        </p:txBody>
      </p:sp>
      <p:pic>
        <p:nvPicPr>
          <p:cNvPr id="5" name="Bilde 4">
            <a:extLst>
              <a:ext uri="{FF2B5EF4-FFF2-40B4-BE49-F238E27FC236}">
                <a16:creationId xmlns:a16="http://schemas.microsoft.com/office/drawing/2014/main" id="{38CA4FFD-BB39-4651-BD2A-AE25014406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594338"/>
          </a:xfrm>
          <a:prstGeom prst="rect">
            <a:avLst/>
          </a:prstGeom>
        </p:spPr>
      </p:pic>
    </p:spTree>
    <p:extLst>
      <p:ext uri="{BB962C8B-B14F-4D97-AF65-F5344CB8AC3E}">
        <p14:creationId xmlns:p14="http://schemas.microsoft.com/office/powerpoint/2010/main" val="4177143438"/>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AAEC500368BEA43A9091AD54856709D" ma:contentTypeVersion="12" ma:contentTypeDescription="Create a new document." ma:contentTypeScope="" ma:versionID="0c82eac403d600aa223ec71b100b3031">
  <xsd:schema xmlns:xsd="http://www.w3.org/2001/XMLSchema" xmlns:xs="http://www.w3.org/2001/XMLSchema" xmlns:p="http://schemas.microsoft.com/office/2006/metadata/properties" xmlns:ns2="86a52ada-aa1c-4fd8-9d49-a3186c4e9af6" xmlns:ns3="27870329-70bd-41c0-8072-69b34256798e" targetNamespace="http://schemas.microsoft.com/office/2006/metadata/properties" ma:root="true" ma:fieldsID="92275b4f635a43f50a0ba4e528fe7c1e" ns2:_="" ns3:_="">
    <xsd:import namespace="86a52ada-aa1c-4fd8-9d49-a3186c4e9af6"/>
    <xsd:import namespace="27870329-70bd-41c0-8072-69b34256798e"/>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3:SharedWithUsers" minOccurs="0"/>
                <xsd:element ref="ns3:SharedWithDetails" minOccurs="0"/>
                <xsd:element ref="ns2:MediaServiceOCR" minOccurs="0"/>
                <xsd:element ref="ns2:MediaServiceDateTaken"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6a52ada-aa1c-4fd8-9d49-a3186c4e9af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7870329-70bd-41c0-8072-69b34256798e"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E6D30B5-6AF2-42BD-90A5-F1AE48B5775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6a52ada-aa1c-4fd8-9d49-a3186c4e9af6"/>
    <ds:schemaRef ds:uri="27870329-70bd-41c0-8072-69b34256798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2528B44-9644-4D87-B2D6-E8EFCAA28863}">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57E758E3-C4FC-47E6-ADFB-A65A6382EB1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106</TotalTime>
  <Words>1550</Words>
  <Application>Microsoft Office PowerPoint</Application>
  <PresentationFormat>Widescreen</PresentationFormat>
  <Paragraphs>122</Paragraphs>
  <Slides>23</Slides>
  <Notes>3</Notes>
  <HiddenSlides>4</HiddenSlides>
  <MMClips>0</MMClips>
  <ScaleCrop>false</ScaleCrop>
  <HeadingPairs>
    <vt:vector size="6" baseType="variant">
      <vt:variant>
        <vt:lpstr>Brukte skrifter</vt:lpstr>
      </vt:variant>
      <vt:variant>
        <vt:i4>4</vt:i4>
      </vt:variant>
      <vt:variant>
        <vt:lpstr>Tema</vt:lpstr>
      </vt:variant>
      <vt:variant>
        <vt:i4>1</vt:i4>
      </vt:variant>
      <vt:variant>
        <vt:lpstr>Lysbildetitler</vt:lpstr>
      </vt:variant>
      <vt:variant>
        <vt:i4>23</vt:i4>
      </vt:variant>
    </vt:vector>
  </HeadingPairs>
  <TitlesOfParts>
    <vt:vector size="28" baseType="lpstr">
      <vt:lpstr>Arial</vt:lpstr>
      <vt:lpstr>Calibri</vt:lpstr>
      <vt:lpstr>Calibri Light</vt:lpstr>
      <vt:lpstr>DIN Next W01 Regular</vt:lpstr>
      <vt:lpstr>Office-tema</vt:lpstr>
      <vt:lpstr>Mal for lagmøter i MFK bredde</vt:lpstr>
      <vt:lpstr>Lagmøte MFK xxLAGNAVNxx</vt:lpstr>
      <vt:lpstr>Agenda:</vt:lpstr>
      <vt:lpstr>Trenerteam:</vt:lpstr>
      <vt:lpstr>Treningstider og opplegg rundt dette</vt:lpstr>
      <vt:lpstr>Treningstider og opplegg rundt dette</vt:lpstr>
      <vt:lpstr>Retningslinjer og info fra Klubben</vt:lpstr>
      <vt:lpstr>Retningslinjer og info fra klubben</vt:lpstr>
      <vt:lpstr>Retningslinjer og info fra Klubben</vt:lpstr>
      <vt:lpstr>Retningslinjer og info fra Klubben</vt:lpstr>
      <vt:lpstr>Retningslinjer og info fra Klubben</vt:lpstr>
      <vt:lpstr>Retningslinjer og info fra Klubben</vt:lpstr>
      <vt:lpstr>Retningslinjer og info fra Klubben</vt:lpstr>
      <vt:lpstr>Det handler enkelt og greit om Fair Play!</vt:lpstr>
      <vt:lpstr>Dugnad</vt:lpstr>
      <vt:lpstr>Stadions Venner Kiosk</vt:lpstr>
      <vt:lpstr>Sportsplan</vt:lpstr>
      <vt:lpstr>Sportsplan</vt:lpstr>
      <vt:lpstr>Sportsplan</vt:lpstr>
      <vt:lpstr>Hvordan vil vi ha det i gruppa?</vt:lpstr>
      <vt:lpstr>Hvordan vil vi ha det i gruppa?</vt:lpstr>
      <vt:lpstr>Hvordan vil vi ha det i gruppa?</vt:lpstr>
      <vt:lpstr>Takk for møtet! MFK xxLAGNAVNxx</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Mal for lagmøter i MFK bredde</dc:title>
  <dc:creator>Rangsæter, Vegard</dc:creator>
  <cp:lastModifiedBy>Sindre Østebø Mæland</cp:lastModifiedBy>
  <cp:revision>46</cp:revision>
  <dcterms:created xsi:type="dcterms:W3CDTF">2021-07-21T13:17:09Z</dcterms:created>
  <dcterms:modified xsi:type="dcterms:W3CDTF">2024-02-01T08:09:12Z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0x0101005AAEC500368BEA43A9091AD54856709D</vt:lpwstr>
  </property>
</Properties>
</file>